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56" r:id="rId3"/>
    <p:sldId id="257" r:id="rId4"/>
    <p:sldId id="26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E72198-629F-4537-B150-AFA91CC16DA6}" v="354" dt="2024-03-20T11:37:57.910"/>
    <p1510:client id="{78FC0889-19A1-4A1D-892D-54D3572FEE41}" v="253" dt="2024-03-20T08:05:36.458"/>
    <p1510:client id="{CCFAD5CB-0B00-4DBA-A261-DB83496FFE4A}" v="39" dt="2024-03-20T07:02:40.4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p:scale>
          <a:sx n="80" d="100"/>
          <a:sy n="80" d="100"/>
        </p:scale>
        <p:origin x="643" y="11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shar mungekar" userId="38e1282c533507ed" providerId="Windows Live" clId="Web-{78FC0889-19A1-4A1D-892D-54D3572FEE41}"/>
    <pc:docChg chg="addSld delSld modSld sldOrd modMainMaster">
      <pc:chgData name="tushar mungekar" userId="38e1282c533507ed" providerId="Windows Live" clId="Web-{78FC0889-19A1-4A1D-892D-54D3572FEE41}" dt="2024-03-20T08:05:36.458" v="164"/>
      <pc:docMkLst>
        <pc:docMk/>
      </pc:docMkLst>
      <pc:sldChg chg="mod modTransition modClrScheme chgLayout">
        <pc:chgData name="tushar mungekar" userId="38e1282c533507ed" providerId="Windows Live" clId="Web-{78FC0889-19A1-4A1D-892D-54D3572FEE41}" dt="2024-03-20T08:03:35.393" v="160"/>
        <pc:sldMkLst>
          <pc:docMk/>
          <pc:sldMk cId="459101092" sldId="256"/>
        </pc:sldMkLst>
      </pc:sldChg>
      <pc:sldChg chg="modTransition">
        <pc:chgData name="tushar mungekar" userId="38e1282c533507ed" providerId="Windows Live" clId="Web-{78FC0889-19A1-4A1D-892D-54D3572FEE41}" dt="2024-03-20T08:03:35.393" v="160"/>
        <pc:sldMkLst>
          <pc:docMk/>
          <pc:sldMk cId="1088663393" sldId="257"/>
        </pc:sldMkLst>
      </pc:sldChg>
      <pc:sldChg chg="modTransition">
        <pc:chgData name="tushar mungekar" userId="38e1282c533507ed" providerId="Windows Live" clId="Web-{78FC0889-19A1-4A1D-892D-54D3572FEE41}" dt="2024-03-20T08:03:35.393" v="160"/>
        <pc:sldMkLst>
          <pc:docMk/>
          <pc:sldMk cId="2483579182" sldId="258"/>
        </pc:sldMkLst>
      </pc:sldChg>
      <pc:sldChg chg="modTransition">
        <pc:chgData name="tushar mungekar" userId="38e1282c533507ed" providerId="Windows Live" clId="Web-{78FC0889-19A1-4A1D-892D-54D3572FEE41}" dt="2024-03-20T08:03:35.393" v="160"/>
        <pc:sldMkLst>
          <pc:docMk/>
          <pc:sldMk cId="786281900" sldId="259"/>
        </pc:sldMkLst>
      </pc:sldChg>
      <pc:sldChg chg="modTransition">
        <pc:chgData name="tushar mungekar" userId="38e1282c533507ed" providerId="Windows Live" clId="Web-{78FC0889-19A1-4A1D-892D-54D3572FEE41}" dt="2024-03-20T08:03:35.393" v="160"/>
        <pc:sldMkLst>
          <pc:docMk/>
          <pc:sldMk cId="793334783" sldId="260"/>
        </pc:sldMkLst>
      </pc:sldChg>
      <pc:sldChg chg="modTransition">
        <pc:chgData name="tushar mungekar" userId="38e1282c533507ed" providerId="Windows Live" clId="Web-{78FC0889-19A1-4A1D-892D-54D3572FEE41}" dt="2024-03-20T08:03:35.393" v="160"/>
        <pc:sldMkLst>
          <pc:docMk/>
          <pc:sldMk cId="3032837564" sldId="261"/>
        </pc:sldMkLst>
      </pc:sldChg>
      <pc:sldChg chg="modTransition">
        <pc:chgData name="tushar mungekar" userId="38e1282c533507ed" providerId="Windows Live" clId="Web-{78FC0889-19A1-4A1D-892D-54D3572FEE41}" dt="2024-03-20T08:03:35.393" v="160"/>
        <pc:sldMkLst>
          <pc:docMk/>
          <pc:sldMk cId="959887148" sldId="262"/>
        </pc:sldMkLst>
      </pc:sldChg>
      <pc:sldChg chg="modTransition">
        <pc:chgData name="tushar mungekar" userId="38e1282c533507ed" providerId="Windows Live" clId="Web-{78FC0889-19A1-4A1D-892D-54D3572FEE41}" dt="2024-03-20T08:03:35.393" v="160"/>
        <pc:sldMkLst>
          <pc:docMk/>
          <pc:sldMk cId="4234246484" sldId="263"/>
        </pc:sldMkLst>
      </pc:sldChg>
      <pc:sldChg chg="modTransition">
        <pc:chgData name="tushar mungekar" userId="38e1282c533507ed" providerId="Windows Live" clId="Web-{78FC0889-19A1-4A1D-892D-54D3572FEE41}" dt="2024-03-20T08:03:35.393" v="160"/>
        <pc:sldMkLst>
          <pc:docMk/>
          <pc:sldMk cId="1495002826" sldId="264"/>
        </pc:sldMkLst>
      </pc:sldChg>
      <pc:sldChg chg="modTransition">
        <pc:chgData name="tushar mungekar" userId="38e1282c533507ed" providerId="Windows Live" clId="Web-{78FC0889-19A1-4A1D-892D-54D3572FEE41}" dt="2024-03-20T08:03:35.393" v="160"/>
        <pc:sldMkLst>
          <pc:docMk/>
          <pc:sldMk cId="2174685944" sldId="265"/>
        </pc:sldMkLst>
      </pc:sldChg>
      <pc:sldChg chg="modTransition">
        <pc:chgData name="tushar mungekar" userId="38e1282c533507ed" providerId="Windows Live" clId="Web-{78FC0889-19A1-4A1D-892D-54D3572FEE41}" dt="2024-03-20T08:03:35.393" v="160"/>
        <pc:sldMkLst>
          <pc:docMk/>
          <pc:sldMk cId="2301901627" sldId="266"/>
        </pc:sldMkLst>
      </pc:sldChg>
      <pc:sldChg chg="modTransition">
        <pc:chgData name="tushar mungekar" userId="38e1282c533507ed" providerId="Windows Live" clId="Web-{78FC0889-19A1-4A1D-892D-54D3572FEE41}" dt="2024-03-20T08:03:35.393" v="160"/>
        <pc:sldMkLst>
          <pc:docMk/>
          <pc:sldMk cId="4141521665" sldId="267"/>
        </pc:sldMkLst>
      </pc:sldChg>
      <pc:sldChg chg="modTransition">
        <pc:chgData name="tushar mungekar" userId="38e1282c533507ed" providerId="Windows Live" clId="Web-{78FC0889-19A1-4A1D-892D-54D3572FEE41}" dt="2024-03-20T08:03:35.393" v="160"/>
        <pc:sldMkLst>
          <pc:docMk/>
          <pc:sldMk cId="3328803863" sldId="268"/>
        </pc:sldMkLst>
      </pc:sldChg>
      <pc:sldChg chg="new ord modTransition">
        <pc:chgData name="tushar mungekar" userId="38e1282c533507ed" providerId="Windows Live" clId="Web-{78FC0889-19A1-4A1D-892D-54D3572FEE41}" dt="2024-03-20T08:03:35.393" v="160"/>
        <pc:sldMkLst>
          <pc:docMk/>
          <pc:sldMk cId="142395390" sldId="269"/>
        </pc:sldMkLst>
      </pc:sldChg>
      <pc:sldChg chg="new modTransition">
        <pc:chgData name="tushar mungekar" userId="38e1282c533507ed" providerId="Windows Live" clId="Web-{78FC0889-19A1-4A1D-892D-54D3572FEE41}" dt="2024-03-20T08:03:35.393" v="160"/>
        <pc:sldMkLst>
          <pc:docMk/>
          <pc:sldMk cId="164347459" sldId="270"/>
        </pc:sldMkLst>
      </pc:sldChg>
      <pc:sldChg chg="new modTransition">
        <pc:chgData name="tushar mungekar" userId="38e1282c533507ed" providerId="Windows Live" clId="Web-{78FC0889-19A1-4A1D-892D-54D3572FEE41}" dt="2024-03-20T08:03:35.393" v="160"/>
        <pc:sldMkLst>
          <pc:docMk/>
          <pc:sldMk cId="2306425090" sldId="271"/>
        </pc:sldMkLst>
      </pc:sldChg>
      <pc:sldChg chg="new del">
        <pc:chgData name="tushar mungekar" userId="38e1282c533507ed" providerId="Windows Live" clId="Web-{78FC0889-19A1-4A1D-892D-54D3572FEE41}" dt="2024-03-20T07:25:16.560" v="11"/>
        <pc:sldMkLst>
          <pc:docMk/>
          <pc:sldMk cId="1551532532" sldId="272"/>
        </pc:sldMkLst>
      </pc:sldChg>
      <pc:sldChg chg="new del">
        <pc:chgData name="tushar mungekar" userId="38e1282c533507ed" providerId="Windows Live" clId="Web-{78FC0889-19A1-4A1D-892D-54D3572FEE41}" dt="2024-03-20T07:25:12.763" v="10"/>
        <pc:sldMkLst>
          <pc:docMk/>
          <pc:sldMk cId="1703456717" sldId="273"/>
        </pc:sldMkLst>
      </pc:sldChg>
      <pc:sldChg chg="addSp delSp modSp new mod modTransition addAnim delAnim modShow">
        <pc:chgData name="tushar mungekar" userId="38e1282c533507ed" providerId="Windows Live" clId="Web-{78FC0889-19A1-4A1D-892D-54D3572FEE41}" dt="2024-03-20T08:03:47.815" v="163"/>
        <pc:sldMkLst>
          <pc:docMk/>
          <pc:sldMk cId="4255596192" sldId="274"/>
        </pc:sldMkLst>
        <pc:spChg chg="add mod">
          <ac:chgData name="tushar mungekar" userId="38e1282c533507ed" providerId="Windows Live" clId="Web-{78FC0889-19A1-4A1D-892D-54D3572FEE41}" dt="2024-03-20T07:59:58.935" v="146" actId="1076"/>
          <ac:spMkLst>
            <pc:docMk/>
            <pc:sldMk cId="4255596192" sldId="274"/>
            <ac:spMk id="2" creationId="{97DCB4FD-1677-1136-BA71-321E712F07F4}"/>
          </ac:spMkLst>
        </pc:spChg>
        <pc:spChg chg="add mod">
          <ac:chgData name="tushar mungekar" userId="38e1282c533507ed" providerId="Windows Live" clId="Web-{78FC0889-19A1-4A1D-892D-54D3572FEE41}" dt="2024-03-20T07:59:58.919" v="145" actId="1076"/>
          <ac:spMkLst>
            <pc:docMk/>
            <pc:sldMk cId="4255596192" sldId="274"/>
            <ac:spMk id="3" creationId="{CA36CDEA-BA58-4BE6-5341-95CBE995C6FC}"/>
          </ac:spMkLst>
        </pc:spChg>
        <pc:spChg chg="add del">
          <ac:chgData name="tushar mungekar" userId="38e1282c533507ed" providerId="Windows Live" clId="Web-{78FC0889-19A1-4A1D-892D-54D3572FEE41}" dt="2024-03-20T07:40:10.877" v="40"/>
          <ac:spMkLst>
            <pc:docMk/>
            <pc:sldMk cId="4255596192" sldId="274"/>
            <ac:spMk id="4" creationId="{370770EF-C824-F1BB-22FB-1E038E4040A2}"/>
          </ac:spMkLst>
        </pc:spChg>
        <pc:spChg chg="add del">
          <ac:chgData name="tushar mungekar" userId="38e1282c533507ed" providerId="Windows Live" clId="Web-{78FC0889-19A1-4A1D-892D-54D3572FEE41}" dt="2024-03-20T07:42:40.661" v="61"/>
          <ac:spMkLst>
            <pc:docMk/>
            <pc:sldMk cId="4255596192" sldId="274"/>
            <ac:spMk id="5" creationId="{353B7449-F70E-7371-51E1-8554FC3C47C2}"/>
          </ac:spMkLst>
        </pc:spChg>
        <pc:spChg chg="add mod modVis">
          <ac:chgData name="tushar mungekar" userId="38e1282c533507ed" providerId="Windows Live" clId="Web-{78FC0889-19A1-4A1D-892D-54D3572FEE41}" dt="2024-03-20T08:01:14.171" v="150"/>
          <ac:spMkLst>
            <pc:docMk/>
            <pc:sldMk cId="4255596192" sldId="274"/>
            <ac:spMk id="6" creationId="{F594F515-0AF0-0A5B-6990-DF40B20827BE}"/>
          </ac:spMkLst>
        </pc:spChg>
      </pc:sldChg>
      <pc:sldChg chg="new del modTransition">
        <pc:chgData name="tushar mungekar" userId="38e1282c533507ed" providerId="Windows Live" clId="Web-{78FC0889-19A1-4A1D-892D-54D3572FEE41}" dt="2024-03-20T08:05:36.458" v="164"/>
        <pc:sldMkLst>
          <pc:docMk/>
          <pc:sldMk cId="280931616" sldId="275"/>
        </pc:sldMkLst>
      </pc:sldChg>
      <pc:sldChg chg="new del">
        <pc:chgData name="tushar mungekar" userId="38e1282c533507ed" providerId="Windows Live" clId="Web-{78FC0889-19A1-4A1D-892D-54D3572FEE41}" dt="2024-03-20T08:02:07.563" v="152"/>
        <pc:sldMkLst>
          <pc:docMk/>
          <pc:sldMk cId="2383994678" sldId="275"/>
        </pc:sldMkLst>
      </pc:sldChg>
      <pc:sldMasterChg chg="modTransition modSldLayout">
        <pc:chgData name="tushar mungekar" userId="38e1282c533507ed" providerId="Windows Live" clId="Web-{78FC0889-19A1-4A1D-892D-54D3572FEE41}" dt="2024-03-20T08:03:35.393" v="160"/>
        <pc:sldMasterMkLst>
          <pc:docMk/>
          <pc:sldMasterMk cId="971283963" sldId="2147483648"/>
        </pc:sldMasterMkLst>
        <pc:sldLayoutChg chg="modTransition">
          <pc:chgData name="tushar mungekar" userId="38e1282c533507ed" providerId="Windows Live" clId="Web-{78FC0889-19A1-4A1D-892D-54D3572FEE41}" dt="2024-03-20T08:03:35.393" v="160"/>
          <pc:sldLayoutMkLst>
            <pc:docMk/>
            <pc:sldMasterMk cId="971283963" sldId="2147483648"/>
            <pc:sldLayoutMk cId="1149558673" sldId="2147483649"/>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2078372632" sldId="2147483650"/>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4198375210" sldId="2147483651"/>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3440837375" sldId="2147483652"/>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4019475553" sldId="2147483653"/>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3161702543" sldId="2147483654"/>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113338036" sldId="2147483655"/>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3662349638" sldId="2147483656"/>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2533834479" sldId="2147483657"/>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1387004266" sldId="2147483658"/>
          </pc:sldLayoutMkLst>
        </pc:sldLayoutChg>
        <pc:sldLayoutChg chg="modTransition">
          <pc:chgData name="tushar mungekar" userId="38e1282c533507ed" providerId="Windows Live" clId="Web-{78FC0889-19A1-4A1D-892D-54D3572FEE41}" dt="2024-03-20T08:03:35.393" v="160"/>
          <pc:sldLayoutMkLst>
            <pc:docMk/>
            <pc:sldMasterMk cId="971283963" sldId="2147483648"/>
            <pc:sldLayoutMk cId="3730032434" sldId="2147483659"/>
          </pc:sldLayoutMkLst>
        </pc:sldLayoutChg>
      </pc:sldMasterChg>
    </pc:docChg>
  </pc:docChgLst>
  <pc:docChgLst>
    <pc:chgData name="tushar mungekar" userId="38e1282c533507ed" providerId="LiveId" clId="{3DE72198-629F-4537-B150-AFA91CC16DA6}"/>
    <pc:docChg chg="undo redo custSel addSld delSld modSld modMainMaster">
      <pc:chgData name="tushar mungekar" userId="38e1282c533507ed" providerId="LiveId" clId="{3DE72198-629F-4537-B150-AFA91CC16DA6}" dt="2024-03-20T11:37:57.894" v="737" actId="12"/>
      <pc:docMkLst>
        <pc:docMk/>
      </pc:docMkLst>
      <pc:sldChg chg="modSp mod modTransition modAnim">
        <pc:chgData name="tushar mungekar" userId="38e1282c533507ed" providerId="LiveId" clId="{3DE72198-629F-4537-B150-AFA91CC16DA6}" dt="2024-03-20T11:32:53.321" v="721"/>
        <pc:sldMkLst>
          <pc:docMk/>
          <pc:sldMk cId="459101092" sldId="256"/>
        </pc:sldMkLst>
        <pc:spChg chg="mod">
          <ac:chgData name="tushar mungekar" userId="38e1282c533507ed" providerId="LiveId" clId="{3DE72198-629F-4537-B150-AFA91CC16DA6}" dt="2024-03-20T09:00:15.949" v="260" actId="207"/>
          <ac:spMkLst>
            <pc:docMk/>
            <pc:sldMk cId="459101092" sldId="256"/>
            <ac:spMk id="8" creationId="{00000000-0000-0000-0000-000000000000}"/>
          </ac:spMkLst>
        </pc:spChg>
        <pc:spChg chg="mod">
          <ac:chgData name="tushar mungekar" userId="38e1282c533507ed" providerId="LiveId" clId="{3DE72198-629F-4537-B150-AFA91CC16DA6}" dt="2024-03-20T09:12:45.970" v="404" actId="20577"/>
          <ac:spMkLst>
            <pc:docMk/>
            <pc:sldMk cId="459101092" sldId="256"/>
            <ac:spMk id="11" creationId="{00000000-0000-0000-0000-000000000000}"/>
          </ac:spMkLst>
        </pc:spChg>
        <pc:picChg chg="mod">
          <ac:chgData name="tushar mungekar" userId="38e1282c533507ed" providerId="LiveId" clId="{3DE72198-629F-4537-B150-AFA91CC16DA6}" dt="2024-03-20T11:05:44.741" v="543" actId="14100"/>
          <ac:picMkLst>
            <pc:docMk/>
            <pc:sldMk cId="459101092" sldId="256"/>
            <ac:picMk id="21" creationId="{00000000-0000-0000-0000-000000000000}"/>
          </ac:picMkLst>
        </pc:picChg>
      </pc:sldChg>
      <pc:sldChg chg="modTransition modAnim">
        <pc:chgData name="tushar mungekar" userId="38e1282c533507ed" providerId="LiveId" clId="{3DE72198-629F-4537-B150-AFA91CC16DA6}" dt="2024-03-20T11:32:53.321" v="721"/>
        <pc:sldMkLst>
          <pc:docMk/>
          <pc:sldMk cId="1088663393" sldId="257"/>
        </pc:sldMkLst>
      </pc:sldChg>
      <pc:sldChg chg="modSp mod modTransition modAnim">
        <pc:chgData name="tushar mungekar" userId="38e1282c533507ed" providerId="LiveId" clId="{3DE72198-629F-4537-B150-AFA91CC16DA6}" dt="2024-03-20T11:37:09.571" v="731" actId="12"/>
        <pc:sldMkLst>
          <pc:docMk/>
          <pc:sldMk cId="2483579182" sldId="258"/>
        </pc:sldMkLst>
        <pc:spChg chg="mod">
          <ac:chgData name="tushar mungekar" userId="38e1282c533507ed" providerId="LiveId" clId="{3DE72198-629F-4537-B150-AFA91CC16DA6}" dt="2024-03-20T09:15:32.259" v="418" actId="1076"/>
          <ac:spMkLst>
            <pc:docMk/>
            <pc:sldMk cId="2483579182" sldId="258"/>
            <ac:spMk id="3" creationId="{00000000-0000-0000-0000-000000000000}"/>
          </ac:spMkLst>
        </pc:spChg>
        <pc:spChg chg="mod">
          <ac:chgData name="tushar mungekar" userId="38e1282c533507ed" providerId="LiveId" clId="{3DE72198-629F-4537-B150-AFA91CC16DA6}" dt="2024-03-20T11:37:09.571" v="731" actId="12"/>
          <ac:spMkLst>
            <pc:docMk/>
            <pc:sldMk cId="2483579182" sldId="258"/>
            <ac:spMk id="5" creationId="{00000000-0000-0000-0000-000000000000}"/>
          </ac:spMkLst>
        </pc:spChg>
        <pc:picChg chg="mod">
          <ac:chgData name="tushar mungekar" userId="38e1282c533507ed" providerId="LiveId" clId="{3DE72198-629F-4537-B150-AFA91CC16DA6}" dt="2024-03-20T09:15:27.860" v="417" actId="1076"/>
          <ac:picMkLst>
            <pc:docMk/>
            <pc:sldMk cId="2483579182" sldId="258"/>
            <ac:picMk id="2" creationId="{00000000-0000-0000-0000-000000000000}"/>
          </ac:picMkLst>
        </pc:picChg>
        <pc:picChg chg="mod">
          <ac:chgData name="tushar mungekar" userId="38e1282c533507ed" providerId="LiveId" clId="{3DE72198-629F-4537-B150-AFA91CC16DA6}" dt="2024-03-20T09:15:06.902" v="415" actId="1076"/>
          <ac:picMkLst>
            <pc:docMk/>
            <pc:sldMk cId="2483579182" sldId="258"/>
            <ac:picMk id="4" creationId="{00000000-0000-0000-0000-000000000000}"/>
          </ac:picMkLst>
        </pc:picChg>
      </pc:sldChg>
      <pc:sldChg chg="modSp mod modTransition modAnim">
        <pc:chgData name="tushar mungekar" userId="38e1282c533507ed" providerId="LiveId" clId="{3DE72198-629F-4537-B150-AFA91CC16DA6}" dt="2024-03-20T11:32:53.321" v="721"/>
        <pc:sldMkLst>
          <pc:docMk/>
          <pc:sldMk cId="786281900" sldId="259"/>
        </pc:sldMkLst>
        <pc:spChg chg="mod">
          <ac:chgData name="tushar mungekar" userId="38e1282c533507ed" providerId="LiveId" clId="{3DE72198-629F-4537-B150-AFA91CC16DA6}" dt="2024-03-20T09:18:42.991" v="430" actId="1076"/>
          <ac:spMkLst>
            <pc:docMk/>
            <pc:sldMk cId="786281900" sldId="259"/>
            <ac:spMk id="3" creationId="{00000000-0000-0000-0000-000000000000}"/>
          </ac:spMkLst>
        </pc:spChg>
        <pc:picChg chg="mod">
          <ac:chgData name="tushar mungekar" userId="38e1282c533507ed" providerId="LiveId" clId="{3DE72198-629F-4537-B150-AFA91CC16DA6}" dt="2024-03-20T09:18:27.807" v="429" actId="1076"/>
          <ac:picMkLst>
            <pc:docMk/>
            <pc:sldMk cId="786281900" sldId="259"/>
            <ac:picMk id="2" creationId="{00000000-0000-0000-0000-000000000000}"/>
          </ac:picMkLst>
        </pc:picChg>
      </pc:sldChg>
      <pc:sldChg chg="modSp mod modTransition modAnim">
        <pc:chgData name="tushar mungekar" userId="38e1282c533507ed" providerId="LiveId" clId="{3DE72198-629F-4537-B150-AFA91CC16DA6}" dt="2024-03-20T11:32:53.321" v="721"/>
        <pc:sldMkLst>
          <pc:docMk/>
          <pc:sldMk cId="793334783" sldId="260"/>
        </pc:sldMkLst>
        <pc:spChg chg="mod">
          <ac:chgData name="tushar mungekar" userId="38e1282c533507ed" providerId="LiveId" clId="{3DE72198-629F-4537-B150-AFA91CC16DA6}" dt="2024-03-20T09:18:54.728" v="431" actId="14100"/>
          <ac:spMkLst>
            <pc:docMk/>
            <pc:sldMk cId="793334783" sldId="260"/>
            <ac:spMk id="3" creationId="{00000000-0000-0000-0000-000000000000}"/>
          </ac:spMkLst>
        </pc:spChg>
        <pc:spChg chg="mod">
          <ac:chgData name="tushar mungekar" userId="38e1282c533507ed" providerId="LiveId" clId="{3DE72198-629F-4537-B150-AFA91CC16DA6}" dt="2024-03-20T09:07:43.463" v="307" actId="14100"/>
          <ac:spMkLst>
            <pc:docMk/>
            <pc:sldMk cId="793334783" sldId="260"/>
            <ac:spMk id="4" creationId="{00000000-0000-0000-0000-000000000000}"/>
          </ac:spMkLst>
        </pc:spChg>
        <pc:picChg chg="mod">
          <ac:chgData name="tushar mungekar" userId="38e1282c533507ed" providerId="LiveId" clId="{3DE72198-629F-4537-B150-AFA91CC16DA6}" dt="2024-03-20T09:07:29.183" v="305" actId="1076"/>
          <ac:picMkLst>
            <pc:docMk/>
            <pc:sldMk cId="793334783" sldId="260"/>
            <ac:picMk id="2" creationId="{00000000-0000-0000-0000-000000000000}"/>
          </ac:picMkLst>
        </pc:picChg>
      </pc:sldChg>
      <pc:sldChg chg="modSp mod modTransition modAnim">
        <pc:chgData name="tushar mungekar" userId="38e1282c533507ed" providerId="LiveId" clId="{3DE72198-629F-4537-B150-AFA91CC16DA6}" dt="2024-03-20T11:37:19.607" v="732" actId="12"/>
        <pc:sldMkLst>
          <pc:docMk/>
          <pc:sldMk cId="3032837564" sldId="261"/>
        </pc:sldMkLst>
        <pc:spChg chg="mod">
          <ac:chgData name="tushar mungekar" userId="38e1282c533507ed" providerId="LiveId" clId="{3DE72198-629F-4537-B150-AFA91CC16DA6}" dt="2024-03-20T11:37:19.607" v="732" actId="12"/>
          <ac:spMkLst>
            <pc:docMk/>
            <pc:sldMk cId="3032837564" sldId="261"/>
            <ac:spMk id="7" creationId="{9209E602-6E7B-0148-F94A-010A931ED136}"/>
          </ac:spMkLst>
        </pc:spChg>
        <pc:picChg chg="mod">
          <ac:chgData name="tushar mungekar" userId="38e1282c533507ed" providerId="LiveId" clId="{3DE72198-629F-4537-B150-AFA91CC16DA6}" dt="2024-03-20T09:08:09.933" v="308" actId="1076"/>
          <ac:picMkLst>
            <pc:docMk/>
            <pc:sldMk cId="3032837564" sldId="261"/>
            <ac:picMk id="2" creationId="{00000000-0000-0000-0000-000000000000}"/>
          </ac:picMkLst>
        </pc:picChg>
        <pc:picChg chg="mod">
          <ac:chgData name="tushar mungekar" userId="38e1282c533507ed" providerId="LiveId" clId="{3DE72198-629F-4537-B150-AFA91CC16DA6}" dt="2024-03-20T09:08:28.742" v="311" actId="1076"/>
          <ac:picMkLst>
            <pc:docMk/>
            <pc:sldMk cId="3032837564" sldId="261"/>
            <ac:picMk id="6" creationId="{01C89DDB-DC90-F1B3-DFE7-3626A26B1E9C}"/>
          </ac:picMkLst>
        </pc:picChg>
      </pc:sldChg>
      <pc:sldChg chg="modSp mod modTransition modAnim">
        <pc:chgData name="tushar mungekar" userId="38e1282c533507ed" providerId="LiveId" clId="{3DE72198-629F-4537-B150-AFA91CC16DA6}" dt="2024-03-20T11:37:36.504" v="733" actId="12"/>
        <pc:sldMkLst>
          <pc:docMk/>
          <pc:sldMk cId="959887148" sldId="262"/>
        </pc:sldMkLst>
        <pc:spChg chg="mod">
          <ac:chgData name="tushar mungekar" userId="38e1282c533507ed" providerId="LiveId" clId="{3DE72198-629F-4537-B150-AFA91CC16DA6}" dt="2024-03-20T11:03:47.189" v="536" actId="1076"/>
          <ac:spMkLst>
            <pc:docMk/>
            <pc:sldMk cId="959887148" sldId="262"/>
            <ac:spMk id="4" creationId="{00000000-0000-0000-0000-000000000000}"/>
          </ac:spMkLst>
        </pc:spChg>
        <pc:spChg chg="mod">
          <ac:chgData name="tushar mungekar" userId="38e1282c533507ed" providerId="LiveId" clId="{3DE72198-629F-4537-B150-AFA91CC16DA6}" dt="2024-03-20T11:37:36.504" v="733" actId="12"/>
          <ac:spMkLst>
            <pc:docMk/>
            <pc:sldMk cId="959887148" sldId="262"/>
            <ac:spMk id="5" creationId="{00000000-0000-0000-0000-000000000000}"/>
          </ac:spMkLst>
        </pc:spChg>
        <pc:picChg chg="mod">
          <ac:chgData name="tushar mungekar" userId="38e1282c533507ed" providerId="LiveId" clId="{3DE72198-629F-4537-B150-AFA91CC16DA6}" dt="2024-03-20T09:15:52.370" v="420" actId="1076"/>
          <ac:picMkLst>
            <pc:docMk/>
            <pc:sldMk cId="959887148" sldId="262"/>
            <ac:picMk id="2" creationId="{00000000-0000-0000-0000-000000000000}"/>
          </ac:picMkLst>
        </pc:picChg>
      </pc:sldChg>
      <pc:sldChg chg="modSp mod modTransition modAnim">
        <pc:chgData name="tushar mungekar" userId="38e1282c533507ed" providerId="LiveId" clId="{3DE72198-629F-4537-B150-AFA91CC16DA6}" dt="2024-03-20T11:37:47.682" v="734" actId="12"/>
        <pc:sldMkLst>
          <pc:docMk/>
          <pc:sldMk cId="4234246484" sldId="263"/>
        </pc:sldMkLst>
        <pc:spChg chg="mod">
          <ac:chgData name="tushar mungekar" userId="38e1282c533507ed" providerId="LiveId" clId="{3DE72198-629F-4537-B150-AFA91CC16DA6}" dt="2024-03-20T09:16:17.892" v="422" actId="1076"/>
          <ac:spMkLst>
            <pc:docMk/>
            <pc:sldMk cId="4234246484" sldId="263"/>
            <ac:spMk id="3" creationId="{00000000-0000-0000-0000-000000000000}"/>
          </ac:spMkLst>
        </pc:spChg>
        <pc:spChg chg="mod">
          <ac:chgData name="tushar mungekar" userId="38e1282c533507ed" providerId="LiveId" clId="{3DE72198-629F-4537-B150-AFA91CC16DA6}" dt="2024-03-20T11:37:47.682" v="734" actId="12"/>
          <ac:spMkLst>
            <pc:docMk/>
            <pc:sldMk cId="4234246484" sldId="263"/>
            <ac:spMk id="4" creationId="{00000000-0000-0000-0000-000000000000}"/>
          </ac:spMkLst>
        </pc:spChg>
        <pc:picChg chg="mod">
          <ac:chgData name="tushar mungekar" userId="38e1282c533507ed" providerId="LiveId" clId="{3DE72198-629F-4537-B150-AFA91CC16DA6}" dt="2024-03-20T09:09:04.047" v="314" actId="1076"/>
          <ac:picMkLst>
            <pc:docMk/>
            <pc:sldMk cId="4234246484" sldId="263"/>
            <ac:picMk id="2" creationId="{00000000-0000-0000-0000-000000000000}"/>
          </ac:picMkLst>
        </pc:picChg>
        <pc:picChg chg="mod">
          <ac:chgData name="tushar mungekar" userId="38e1282c533507ed" providerId="LiveId" clId="{3DE72198-629F-4537-B150-AFA91CC16DA6}" dt="2024-03-20T09:09:34.526" v="319" actId="1076"/>
          <ac:picMkLst>
            <pc:docMk/>
            <pc:sldMk cId="4234246484" sldId="263"/>
            <ac:picMk id="5" creationId="{00000000-0000-0000-0000-000000000000}"/>
          </ac:picMkLst>
        </pc:picChg>
      </pc:sldChg>
      <pc:sldChg chg="modSp mod modTransition modAnim">
        <pc:chgData name="tushar mungekar" userId="38e1282c533507ed" providerId="LiveId" clId="{3DE72198-629F-4537-B150-AFA91CC16DA6}" dt="2024-03-20T11:37:57.894" v="737" actId="12"/>
        <pc:sldMkLst>
          <pc:docMk/>
          <pc:sldMk cId="1495002826" sldId="264"/>
        </pc:sldMkLst>
        <pc:spChg chg="mod">
          <ac:chgData name="tushar mungekar" userId="38e1282c533507ed" providerId="LiveId" clId="{3DE72198-629F-4537-B150-AFA91CC16DA6}" dt="2024-03-20T11:37:57.894" v="737" actId="12"/>
          <ac:spMkLst>
            <pc:docMk/>
            <pc:sldMk cId="1495002826" sldId="264"/>
            <ac:spMk id="9" creationId="{00000000-0000-0000-0000-000000000000}"/>
          </ac:spMkLst>
        </pc:spChg>
        <pc:graphicFrameChg chg="mod modGraphic">
          <ac:chgData name="tushar mungekar" userId="38e1282c533507ed" providerId="LiveId" clId="{3DE72198-629F-4537-B150-AFA91CC16DA6}" dt="2024-03-20T09:10:38.909" v="326" actId="14100"/>
          <ac:graphicFrameMkLst>
            <pc:docMk/>
            <pc:sldMk cId="1495002826" sldId="264"/>
            <ac:graphicFrameMk id="8" creationId="{00000000-0000-0000-0000-000000000000}"/>
          </ac:graphicFrameMkLst>
        </pc:graphicFrameChg>
        <pc:picChg chg="mod">
          <ac:chgData name="tushar mungekar" userId="38e1282c533507ed" providerId="LiveId" clId="{3DE72198-629F-4537-B150-AFA91CC16DA6}" dt="2024-03-20T09:09:55.190" v="320" actId="1076"/>
          <ac:picMkLst>
            <pc:docMk/>
            <pc:sldMk cId="1495002826" sldId="264"/>
            <ac:picMk id="5" creationId="{00000000-0000-0000-0000-000000000000}"/>
          </ac:picMkLst>
        </pc:picChg>
      </pc:sldChg>
      <pc:sldChg chg="modTransition modAnim">
        <pc:chgData name="tushar mungekar" userId="38e1282c533507ed" providerId="LiveId" clId="{3DE72198-629F-4537-B150-AFA91CC16DA6}" dt="2024-03-20T11:32:53.321" v="721"/>
        <pc:sldMkLst>
          <pc:docMk/>
          <pc:sldMk cId="2174685944" sldId="265"/>
        </pc:sldMkLst>
      </pc:sldChg>
      <pc:sldChg chg="modTransition modAnim">
        <pc:chgData name="tushar mungekar" userId="38e1282c533507ed" providerId="LiveId" clId="{3DE72198-629F-4537-B150-AFA91CC16DA6}" dt="2024-03-20T11:33:01.407" v="726"/>
        <pc:sldMkLst>
          <pc:docMk/>
          <pc:sldMk cId="2301901627" sldId="266"/>
        </pc:sldMkLst>
      </pc:sldChg>
      <pc:sldChg chg="modSp mod modTransition modAnim">
        <pc:chgData name="tushar mungekar" userId="38e1282c533507ed" providerId="LiveId" clId="{3DE72198-629F-4537-B150-AFA91CC16DA6}" dt="2024-03-20T11:36:46.777" v="729" actId="12"/>
        <pc:sldMkLst>
          <pc:docMk/>
          <pc:sldMk cId="4141521665" sldId="267"/>
        </pc:sldMkLst>
        <pc:spChg chg="mod">
          <ac:chgData name="tushar mungekar" userId="38e1282c533507ed" providerId="LiveId" clId="{3DE72198-629F-4537-B150-AFA91CC16DA6}" dt="2024-03-20T09:18:18.462" v="428" actId="1076"/>
          <ac:spMkLst>
            <pc:docMk/>
            <pc:sldMk cId="4141521665" sldId="267"/>
            <ac:spMk id="8" creationId="{00000000-0000-0000-0000-000000000000}"/>
          </ac:spMkLst>
        </pc:spChg>
        <pc:spChg chg="mod">
          <ac:chgData name="tushar mungekar" userId="38e1282c533507ed" providerId="LiveId" clId="{3DE72198-629F-4537-B150-AFA91CC16DA6}" dt="2024-03-20T11:36:46.777" v="729" actId="12"/>
          <ac:spMkLst>
            <pc:docMk/>
            <pc:sldMk cId="4141521665" sldId="267"/>
            <ac:spMk id="9" creationId="{00000000-0000-0000-0000-000000000000}"/>
          </ac:spMkLst>
        </pc:spChg>
        <pc:picChg chg="mod">
          <ac:chgData name="tushar mungekar" userId="38e1282c533507ed" providerId="LiveId" clId="{3DE72198-629F-4537-B150-AFA91CC16DA6}" dt="2024-03-20T11:09:29.568" v="564" actId="14100"/>
          <ac:picMkLst>
            <pc:docMk/>
            <pc:sldMk cId="4141521665" sldId="267"/>
            <ac:picMk id="11" creationId="{00000000-0000-0000-0000-000000000000}"/>
          </ac:picMkLst>
        </pc:picChg>
      </pc:sldChg>
      <pc:sldChg chg="del">
        <pc:chgData name="tushar mungekar" userId="38e1282c533507ed" providerId="LiveId" clId="{3DE72198-629F-4537-B150-AFA91CC16DA6}" dt="2024-03-20T09:01:42.490" v="266" actId="2696"/>
        <pc:sldMkLst>
          <pc:docMk/>
          <pc:sldMk cId="3328803863" sldId="268"/>
        </pc:sldMkLst>
      </pc:sldChg>
      <pc:sldChg chg="del">
        <pc:chgData name="tushar mungekar" userId="38e1282c533507ed" providerId="LiveId" clId="{3DE72198-629F-4537-B150-AFA91CC16DA6}" dt="2024-03-20T08:07:55.095" v="0" actId="2696"/>
        <pc:sldMkLst>
          <pc:docMk/>
          <pc:sldMk cId="142395390" sldId="269"/>
        </pc:sldMkLst>
      </pc:sldChg>
      <pc:sldChg chg="del">
        <pc:chgData name="tushar mungekar" userId="38e1282c533507ed" providerId="LiveId" clId="{3DE72198-629F-4537-B150-AFA91CC16DA6}" dt="2024-03-20T08:07:56.845" v="1" actId="2696"/>
        <pc:sldMkLst>
          <pc:docMk/>
          <pc:sldMk cId="164347459" sldId="270"/>
        </pc:sldMkLst>
      </pc:sldChg>
      <pc:sldChg chg="del">
        <pc:chgData name="tushar mungekar" userId="38e1282c533507ed" providerId="LiveId" clId="{3DE72198-629F-4537-B150-AFA91CC16DA6}" dt="2024-03-20T08:07:58.439" v="2" actId="2696"/>
        <pc:sldMkLst>
          <pc:docMk/>
          <pc:sldMk cId="2306425090" sldId="271"/>
        </pc:sldMkLst>
      </pc:sldChg>
      <pc:sldChg chg="addSp delSp modSp add del mod modAnim">
        <pc:chgData name="tushar mungekar" userId="38e1282c533507ed" providerId="LiveId" clId="{3DE72198-629F-4537-B150-AFA91CC16DA6}" dt="2024-03-20T08:53:27.710" v="237" actId="2696"/>
        <pc:sldMkLst>
          <pc:docMk/>
          <pc:sldMk cId="4255596192" sldId="274"/>
        </pc:sldMkLst>
        <pc:spChg chg="del">
          <ac:chgData name="tushar mungekar" userId="38e1282c533507ed" providerId="LiveId" clId="{3DE72198-629F-4537-B150-AFA91CC16DA6}" dt="2024-03-20T08:08:30.941" v="3"/>
          <ac:spMkLst>
            <pc:docMk/>
            <pc:sldMk cId="4255596192" sldId="274"/>
            <ac:spMk id="2" creationId="{97DCB4FD-1677-1136-BA71-321E712F07F4}"/>
          </ac:spMkLst>
        </pc:spChg>
        <pc:spChg chg="del">
          <ac:chgData name="tushar mungekar" userId="38e1282c533507ed" providerId="LiveId" clId="{3DE72198-629F-4537-B150-AFA91CC16DA6}" dt="2024-03-20T08:08:30.941" v="3"/>
          <ac:spMkLst>
            <pc:docMk/>
            <pc:sldMk cId="4255596192" sldId="274"/>
            <ac:spMk id="3" creationId="{CA36CDEA-BA58-4BE6-5341-95CBE995C6FC}"/>
          </ac:spMkLst>
        </pc:spChg>
        <pc:spChg chg="mod">
          <ac:chgData name="tushar mungekar" userId="38e1282c533507ed" providerId="LiveId" clId="{3DE72198-629F-4537-B150-AFA91CC16DA6}" dt="2024-03-20T08:18:24.776" v="68" actId="1076"/>
          <ac:spMkLst>
            <pc:docMk/>
            <pc:sldMk cId="4255596192" sldId="274"/>
            <ac:spMk id="4" creationId="{0DAFE907-9628-7D45-36C6-9B65F738E825}"/>
          </ac:spMkLst>
        </pc:spChg>
        <pc:spChg chg="del">
          <ac:chgData name="tushar mungekar" userId="38e1282c533507ed" providerId="LiveId" clId="{3DE72198-629F-4537-B150-AFA91CC16DA6}" dt="2024-03-20T08:08:30.941" v="3"/>
          <ac:spMkLst>
            <pc:docMk/>
            <pc:sldMk cId="4255596192" sldId="274"/>
            <ac:spMk id="6" creationId="{F594F515-0AF0-0A5B-6990-DF40B20827BE}"/>
          </ac:spMkLst>
        </pc:spChg>
        <pc:spChg chg="add del mod">
          <ac:chgData name="tushar mungekar" userId="38e1282c533507ed" providerId="LiveId" clId="{3DE72198-629F-4537-B150-AFA91CC16DA6}" dt="2024-03-20T08:18:02.151" v="48" actId="11529"/>
          <ac:spMkLst>
            <pc:docMk/>
            <pc:sldMk cId="4255596192" sldId="274"/>
            <ac:spMk id="12" creationId="{3DAD10FB-1F2D-DD94-5D08-C34EBE254790}"/>
          </ac:spMkLst>
        </pc:spChg>
        <pc:picChg chg="add mod ord modCrop">
          <ac:chgData name="tushar mungekar" userId="38e1282c533507ed" providerId="LiveId" clId="{3DE72198-629F-4537-B150-AFA91CC16DA6}" dt="2024-03-20T08:10:48.841" v="10" actId="22571"/>
          <ac:picMkLst>
            <pc:docMk/>
            <pc:sldMk cId="4255596192" sldId="274"/>
            <ac:picMk id="7" creationId="{63E7AB89-025A-BCA6-7C62-B04FC41BF67B}"/>
          </ac:picMkLst>
        </pc:picChg>
        <pc:picChg chg="add mod ord modCrop">
          <ac:chgData name="tushar mungekar" userId="38e1282c533507ed" providerId="LiveId" clId="{3DE72198-629F-4537-B150-AFA91CC16DA6}" dt="2024-03-20T08:18:01.745" v="46" actId="14100"/>
          <ac:picMkLst>
            <pc:docMk/>
            <pc:sldMk cId="4255596192" sldId="274"/>
            <ac:picMk id="9" creationId="{52F1B577-078D-0C9E-7E52-3DDEC44DB612}"/>
          </ac:picMkLst>
        </pc:picChg>
        <pc:picChg chg="add del mod modCrop">
          <ac:chgData name="tushar mungekar" userId="38e1282c533507ed" providerId="LiveId" clId="{3DE72198-629F-4537-B150-AFA91CC16DA6}" dt="2024-03-20T08:18:16.963" v="66" actId="21"/>
          <ac:picMkLst>
            <pc:docMk/>
            <pc:sldMk cId="4255596192" sldId="274"/>
            <ac:picMk id="11" creationId="{A53BC6FB-AE09-E27A-37CF-C40D425442A3}"/>
          </ac:picMkLst>
        </pc:picChg>
      </pc:sldChg>
      <pc:sldChg chg="addSp delSp modSp new mod modTransition addAnim delAnim modAnim">
        <pc:chgData name="tushar mungekar" userId="38e1282c533507ed" providerId="LiveId" clId="{3DE72198-629F-4537-B150-AFA91CC16DA6}" dt="2024-03-20T11:32:53.321" v="721"/>
        <pc:sldMkLst>
          <pc:docMk/>
          <pc:sldMk cId="341875751" sldId="275"/>
        </pc:sldMkLst>
        <pc:spChg chg="add del mod">
          <ac:chgData name="tushar mungekar" userId="38e1282c533507ed" providerId="LiveId" clId="{3DE72198-629F-4537-B150-AFA91CC16DA6}" dt="2024-03-20T08:31:10.757" v="140"/>
          <ac:spMkLst>
            <pc:docMk/>
            <pc:sldMk cId="341875751" sldId="275"/>
            <ac:spMk id="2" creationId="{CFDC3D11-8312-C768-CFC0-166E8132FC1F}"/>
          </ac:spMkLst>
        </pc:spChg>
        <pc:spChg chg="add del mod">
          <ac:chgData name="tushar mungekar" userId="38e1282c533507ed" providerId="LiveId" clId="{3DE72198-629F-4537-B150-AFA91CC16DA6}" dt="2024-03-20T08:31:10.757" v="140"/>
          <ac:spMkLst>
            <pc:docMk/>
            <pc:sldMk cId="341875751" sldId="275"/>
            <ac:spMk id="3" creationId="{27A5136C-624D-29E8-AB11-4800D5098431}"/>
          </ac:spMkLst>
        </pc:spChg>
        <pc:spChg chg="add del mod">
          <ac:chgData name="tushar mungekar" userId="38e1282c533507ed" providerId="LiveId" clId="{3DE72198-629F-4537-B150-AFA91CC16DA6}" dt="2024-03-20T08:31:10.757" v="140"/>
          <ac:spMkLst>
            <pc:docMk/>
            <pc:sldMk cId="341875751" sldId="275"/>
            <ac:spMk id="4" creationId="{2390F9AF-D3EC-4CA3-A489-CFB927C20D39}"/>
          </ac:spMkLst>
        </pc:spChg>
        <pc:spChg chg="mod">
          <ac:chgData name="tushar mungekar" userId="38e1282c533507ed" providerId="LiveId" clId="{3DE72198-629F-4537-B150-AFA91CC16DA6}" dt="2024-03-20T08:58:48.663" v="251" actId="14861"/>
          <ac:spMkLst>
            <pc:docMk/>
            <pc:sldMk cId="341875751" sldId="275"/>
            <ac:spMk id="5" creationId="{0FEED0D5-0526-A89B-0BAD-D70FDD4521AB}"/>
          </ac:spMkLst>
        </pc:spChg>
        <pc:spChg chg="add mod">
          <ac:chgData name="tushar mungekar" userId="38e1282c533507ed" providerId="LiveId" clId="{3DE72198-629F-4537-B150-AFA91CC16DA6}" dt="2024-03-20T11:13:16.683" v="579" actId="14100"/>
          <ac:spMkLst>
            <pc:docMk/>
            <pc:sldMk cId="341875751" sldId="275"/>
            <ac:spMk id="14" creationId="{6FE7521B-24EA-E62C-36A9-84C1EE2A5903}"/>
          </ac:spMkLst>
        </pc:spChg>
        <pc:picChg chg="add mod ord">
          <ac:chgData name="tushar mungekar" userId="38e1282c533507ed" providerId="LiveId" clId="{3DE72198-629F-4537-B150-AFA91CC16DA6}" dt="2024-03-20T08:32:48.937" v="149" actId="22571"/>
          <ac:picMkLst>
            <pc:docMk/>
            <pc:sldMk cId="341875751" sldId="275"/>
            <ac:picMk id="7" creationId="{F67B5D2C-1FE3-71FC-96AC-4D123C0C9292}"/>
          </ac:picMkLst>
        </pc:picChg>
        <pc:picChg chg="add mod ord">
          <ac:chgData name="tushar mungekar" userId="38e1282c533507ed" providerId="LiveId" clId="{3DE72198-629F-4537-B150-AFA91CC16DA6}" dt="2024-03-20T08:33:44.666" v="158" actId="22571"/>
          <ac:picMkLst>
            <pc:docMk/>
            <pc:sldMk cId="341875751" sldId="275"/>
            <ac:picMk id="9" creationId="{604FE81C-724C-A6EB-4E1B-3C5007178C7E}"/>
          </ac:picMkLst>
        </pc:picChg>
        <pc:picChg chg="add mod ord">
          <ac:chgData name="tushar mungekar" userId="38e1282c533507ed" providerId="LiveId" clId="{3DE72198-629F-4537-B150-AFA91CC16DA6}" dt="2024-03-20T08:34:22.531" v="163" actId="167"/>
          <ac:picMkLst>
            <pc:docMk/>
            <pc:sldMk cId="341875751" sldId="275"/>
            <ac:picMk id="11" creationId="{D0633D37-6A51-B2B2-A35A-68C71A3F3EC0}"/>
          </ac:picMkLst>
        </pc:picChg>
        <pc:picChg chg="add del mod ord modCrop">
          <ac:chgData name="tushar mungekar" userId="38e1282c533507ed" providerId="LiveId" clId="{3DE72198-629F-4537-B150-AFA91CC16DA6}" dt="2024-03-20T09:16:52.865" v="424" actId="21"/>
          <ac:picMkLst>
            <pc:docMk/>
            <pc:sldMk cId="341875751" sldId="275"/>
            <ac:picMk id="13" creationId="{512A1BA7-0948-9161-DDDA-D1449575F6EA}"/>
          </ac:picMkLst>
        </pc:picChg>
      </pc:sldChg>
      <pc:sldMasterChg chg="modTransition modSldLayout">
        <pc:chgData name="tushar mungekar" userId="38e1282c533507ed" providerId="LiveId" clId="{3DE72198-629F-4537-B150-AFA91CC16DA6}" dt="2024-03-20T11:32:53.321" v="721"/>
        <pc:sldMasterMkLst>
          <pc:docMk/>
          <pc:sldMasterMk cId="971283963" sldId="2147483648"/>
        </pc:sldMasterMkLst>
        <pc:sldLayoutChg chg="modTransition">
          <pc:chgData name="tushar mungekar" userId="38e1282c533507ed" providerId="LiveId" clId="{3DE72198-629F-4537-B150-AFA91CC16DA6}" dt="2024-03-20T11:32:53.321" v="721"/>
          <pc:sldLayoutMkLst>
            <pc:docMk/>
            <pc:sldMasterMk cId="971283963" sldId="2147483648"/>
            <pc:sldLayoutMk cId="1149558673" sldId="2147483649"/>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2078372632" sldId="2147483650"/>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4198375210" sldId="2147483651"/>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3440837375" sldId="2147483652"/>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4019475553" sldId="2147483653"/>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3161702543" sldId="2147483654"/>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113338036" sldId="2147483655"/>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3662349638" sldId="2147483656"/>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2533834479" sldId="2147483657"/>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1387004266" sldId="2147483658"/>
          </pc:sldLayoutMkLst>
        </pc:sldLayoutChg>
        <pc:sldLayoutChg chg="modTransition">
          <pc:chgData name="tushar mungekar" userId="38e1282c533507ed" providerId="LiveId" clId="{3DE72198-629F-4537-B150-AFA91CC16DA6}" dt="2024-03-20T11:32:53.321" v="721"/>
          <pc:sldLayoutMkLst>
            <pc:docMk/>
            <pc:sldMasterMk cId="971283963" sldId="2147483648"/>
            <pc:sldLayoutMk cId="3730032434" sldId="2147483659"/>
          </pc:sldLayoutMkLst>
        </pc:sldLayoutChg>
      </pc:sldMasterChg>
    </pc:docChg>
  </pc:docChgLst>
  <pc:docChgLst>
    <pc:chgData name="tushar mungekar" userId="38e1282c533507ed" providerId="Windows Live" clId="Web-{CCFAD5CB-0B00-4DBA-A261-DB83496FFE4A}"/>
    <pc:docChg chg="addSld modSld modMainMaster">
      <pc:chgData name="tushar mungekar" userId="38e1282c533507ed" providerId="Windows Live" clId="Web-{CCFAD5CB-0B00-4DBA-A261-DB83496FFE4A}" dt="2024-03-20T07:02:40.466" v="38"/>
      <pc:docMkLst>
        <pc:docMk/>
      </pc:docMkLst>
      <pc:sldChg chg="modTransition">
        <pc:chgData name="tushar mungekar" userId="38e1282c533507ed" providerId="Windows Live" clId="Web-{CCFAD5CB-0B00-4DBA-A261-DB83496FFE4A}" dt="2024-03-20T07:02:40.466" v="38"/>
        <pc:sldMkLst>
          <pc:docMk/>
          <pc:sldMk cId="459101092" sldId="256"/>
        </pc:sldMkLst>
      </pc:sldChg>
      <pc:sldChg chg="modSp modTransition">
        <pc:chgData name="tushar mungekar" userId="38e1282c533507ed" providerId="Windows Live" clId="Web-{CCFAD5CB-0B00-4DBA-A261-DB83496FFE4A}" dt="2024-03-20T07:02:40.466" v="38"/>
        <pc:sldMkLst>
          <pc:docMk/>
          <pc:sldMk cId="1088663393" sldId="257"/>
        </pc:sldMkLst>
        <pc:picChg chg="mod">
          <ac:chgData name="tushar mungekar" userId="38e1282c533507ed" providerId="Windows Live" clId="Web-{CCFAD5CB-0B00-4DBA-A261-DB83496FFE4A}" dt="2024-03-20T06:53:57.108" v="15" actId="1076"/>
          <ac:picMkLst>
            <pc:docMk/>
            <pc:sldMk cId="1088663393" sldId="257"/>
            <ac:picMk id="2" creationId="{00000000-0000-0000-0000-000000000000}"/>
          </ac:picMkLst>
        </pc:picChg>
        <pc:picChg chg="mod">
          <ac:chgData name="tushar mungekar" userId="38e1282c533507ed" providerId="Windows Live" clId="Web-{CCFAD5CB-0B00-4DBA-A261-DB83496FFE4A}" dt="2024-03-20T06:53:53.311" v="14" actId="1076"/>
          <ac:picMkLst>
            <pc:docMk/>
            <pc:sldMk cId="1088663393" sldId="257"/>
            <ac:picMk id="3" creationId="{00000000-0000-0000-0000-000000000000}"/>
          </ac:picMkLst>
        </pc:picChg>
      </pc:sldChg>
      <pc:sldChg chg="modSp modTransition">
        <pc:chgData name="tushar mungekar" userId="38e1282c533507ed" providerId="Windows Live" clId="Web-{CCFAD5CB-0B00-4DBA-A261-DB83496FFE4A}" dt="2024-03-20T07:02:40.466" v="38"/>
        <pc:sldMkLst>
          <pc:docMk/>
          <pc:sldMk cId="2483579182" sldId="258"/>
        </pc:sldMkLst>
        <pc:picChg chg="mod">
          <ac:chgData name="tushar mungekar" userId="38e1282c533507ed" providerId="Windows Live" clId="Web-{CCFAD5CB-0B00-4DBA-A261-DB83496FFE4A}" dt="2024-03-20T06:54:57.484" v="19" actId="14100"/>
          <ac:picMkLst>
            <pc:docMk/>
            <pc:sldMk cId="2483579182" sldId="258"/>
            <ac:picMk id="4" creationId="{00000000-0000-0000-0000-000000000000}"/>
          </ac:picMkLst>
        </pc:picChg>
      </pc:sldChg>
      <pc:sldChg chg="modSp modTransition">
        <pc:chgData name="tushar mungekar" userId="38e1282c533507ed" providerId="Windows Live" clId="Web-{CCFAD5CB-0B00-4DBA-A261-DB83496FFE4A}" dt="2024-03-20T07:02:40.466" v="38"/>
        <pc:sldMkLst>
          <pc:docMk/>
          <pc:sldMk cId="786281900" sldId="259"/>
        </pc:sldMkLst>
        <pc:picChg chg="mod">
          <ac:chgData name="tushar mungekar" userId="38e1282c533507ed" providerId="Windows Live" clId="Web-{CCFAD5CB-0B00-4DBA-A261-DB83496FFE4A}" dt="2024-03-20T06:55:22.688" v="22" actId="14100"/>
          <ac:picMkLst>
            <pc:docMk/>
            <pc:sldMk cId="786281900" sldId="259"/>
            <ac:picMk id="4" creationId="{6B0BCB8C-8B88-E221-08D0-C599304E8C6C}"/>
          </ac:picMkLst>
        </pc:picChg>
      </pc:sldChg>
      <pc:sldChg chg="modTransition">
        <pc:chgData name="tushar mungekar" userId="38e1282c533507ed" providerId="Windows Live" clId="Web-{CCFAD5CB-0B00-4DBA-A261-DB83496FFE4A}" dt="2024-03-20T07:02:40.466" v="38"/>
        <pc:sldMkLst>
          <pc:docMk/>
          <pc:sldMk cId="793334783" sldId="260"/>
        </pc:sldMkLst>
      </pc:sldChg>
      <pc:sldChg chg="modSp modTransition">
        <pc:chgData name="tushar mungekar" userId="38e1282c533507ed" providerId="Windows Live" clId="Web-{CCFAD5CB-0B00-4DBA-A261-DB83496FFE4A}" dt="2024-03-20T07:02:40.466" v="38"/>
        <pc:sldMkLst>
          <pc:docMk/>
          <pc:sldMk cId="3032837564" sldId="261"/>
        </pc:sldMkLst>
        <pc:picChg chg="mod">
          <ac:chgData name="tushar mungekar" userId="38e1282c533507ed" providerId="Windows Live" clId="Web-{CCFAD5CB-0B00-4DBA-A261-DB83496FFE4A}" dt="2024-03-20T06:55:48.064" v="24" actId="1076"/>
          <ac:picMkLst>
            <pc:docMk/>
            <pc:sldMk cId="3032837564" sldId="261"/>
            <ac:picMk id="6" creationId="{01C89DDB-DC90-F1B3-DFE7-3626A26B1E9C}"/>
          </ac:picMkLst>
        </pc:picChg>
      </pc:sldChg>
      <pc:sldChg chg="modTransition">
        <pc:chgData name="tushar mungekar" userId="38e1282c533507ed" providerId="Windows Live" clId="Web-{CCFAD5CB-0B00-4DBA-A261-DB83496FFE4A}" dt="2024-03-20T07:02:40.466" v="38"/>
        <pc:sldMkLst>
          <pc:docMk/>
          <pc:sldMk cId="959887148" sldId="262"/>
        </pc:sldMkLst>
      </pc:sldChg>
      <pc:sldChg chg="modSp modTransition">
        <pc:chgData name="tushar mungekar" userId="38e1282c533507ed" providerId="Windows Live" clId="Web-{CCFAD5CB-0B00-4DBA-A261-DB83496FFE4A}" dt="2024-03-20T07:02:40.466" v="38"/>
        <pc:sldMkLst>
          <pc:docMk/>
          <pc:sldMk cId="4234246484" sldId="263"/>
        </pc:sldMkLst>
        <pc:picChg chg="mod">
          <ac:chgData name="tushar mungekar" userId="38e1282c533507ed" providerId="Windows Live" clId="Web-{CCFAD5CB-0B00-4DBA-A261-DB83496FFE4A}" dt="2024-03-20T06:55:57.517" v="26" actId="1076"/>
          <ac:picMkLst>
            <pc:docMk/>
            <pc:sldMk cId="4234246484" sldId="263"/>
            <ac:picMk id="5" creationId="{00000000-0000-0000-0000-000000000000}"/>
          </ac:picMkLst>
        </pc:picChg>
      </pc:sldChg>
      <pc:sldChg chg="modSp modTransition">
        <pc:chgData name="tushar mungekar" userId="38e1282c533507ed" providerId="Windows Live" clId="Web-{CCFAD5CB-0B00-4DBA-A261-DB83496FFE4A}" dt="2024-03-20T07:02:40.466" v="38"/>
        <pc:sldMkLst>
          <pc:docMk/>
          <pc:sldMk cId="1495002826" sldId="264"/>
        </pc:sldMkLst>
        <pc:picChg chg="mod">
          <ac:chgData name="tushar mungekar" userId="38e1282c533507ed" providerId="Windows Live" clId="Web-{CCFAD5CB-0B00-4DBA-A261-DB83496FFE4A}" dt="2024-03-20T06:56:07.033" v="27" actId="1076"/>
          <ac:picMkLst>
            <pc:docMk/>
            <pc:sldMk cId="1495002826" sldId="264"/>
            <ac:picMk id="5" creationId="{00000000-0000-0000-0000-000000000000}"/>
          </ac:picMkLst>
        </pc:picChg>
      </pc:sldChg>
      <pc:sldChg chg="modSp modTransition">
        <pc:chgData name="tushar mungekar" userId="38e1282c533507ed" providerId="Windows Live" clId="Web-{CCFAD5CB-0B00-4DBA-A261-DB83496FFE4A}" dt="2024-03-20T07:02:40.466" v="38"/>
        <pc:sldMkLst>
          <pc:docMk/>
          <pc:sldMk cId="2174685944" sldId="265"/>
        </pc:sldMkLst>
        <pc:grpChg chg="mod">
          <ac:chgData name="tushar mungekar" userId="38e1282c533507ed" providerId="Windows Live" clId="Web-{CCFAD5CB-0B00-4DBA-A261-DB83496FFE4A}" dt="2024-03-20T06:56:24.159" v="30" actId="14100"/>
          <ac:grpSpMkLst>
            <pc:docMk/>
            <pc:sldMk cId="2174685944" sldId="265"/>
            <ac:grpSpMk id="7" creationId="{00000000-0000-0000-0000-000000000000}"/>
          </ac:grpSpMkLst>
        </pc:grpChg>
        <pc:grpChg chg="mod">
          <ac:chgData name="tushar mungekar" userId="38e1282c533507ed" providerId="Windows Live" clId="Web-{CCFAD5CB-0B00-4DBA-A261-DB83496FFE4A}" dt="2024-03-20T06:56:29.893" v="31" actId="14100"/>
          <ac:grpSpMkLst>
            <pc:docMk/>
            <pc:sldMk cId="2174685944" sldId="265"/>
            <ac:grpSpMk id="11" creationId="{00000000-0000-0000-0000-000000000000}"/>
          </ac:grpSpMkLst>
        </pc:grpChg>
        <pc:picChg chg="mod">
          <ac:chgData name="tushar mungekar" userId="38e1282c533507ed" providerId="Windows Live" clId="Web-{CCFAD5CB-0B00-4DBA-A261-DB83496FFE4A}" dt="2024-03-20T06:56:38.409" v="32" actId="1076"/>
          <ac:picMkLst>
            <pc:docMk/>
            <pc:sldMk cId="2174685944" sldId="265"/>
            <ac:picMk id="5" creationId="{8FD3F5EE-9A0E-C2A3-3815-30F4D9DCD438}"/>
          </ac:picMkLst>
        </pc:picChg>
        <pc:picChg chg="mod">
          <ac:chgData name="tushar mungekar" userId="38e1282c533507ed" providerId="Windows Live" clId="Web-{CCFAD5CB-0B00-4DBA-A261-DB83496FFE4A}" dt="2024-03-20T06:56:19.221" v="29" actId="14100"/>
          <ac:picMkLst>
            <pc:docMk/>
            <pc:sldMk cId="2174685944" sldId="265"/>
            <ac:picMk id="12" creationId="{00000000-0000-0000-0000-000000000000}"/>
          </ac:picMkLst>
        </pc:picChg>
      </pc:sldChg>
      <pc:sldChg chg="modTransition">
        <pc:chgData name="tushar mungekar" userId="38e1282c533507ed" providerId="Windows Live" clId="Web-{CCFAD5CB-0B00-4DBA-A261-DB83496FFE4A}" dt="2024-03-20T07:02:40.466" v="38"/>
        <pc:sldMkLst>
          <pc:docMk/>
          <pc:sldMk cId="2301901627" sldId="266"/>
        </pc:sldMkLst>
      </pc:sldChg>
      <pc:sldChg chg="modSp modTransition">
        <pc:chgData name="tushar mungekar" userId="38e1282c533507ed" providerId="Windows Live" clId="Web-{CCFAD5CB-0B00-4DBA-A261-DB83496FFE4A}" dt="2024-03-20T07:02:40.466" v="38"/>
        <pc:sldMkLst>
          <pc:docMk/>
          <pc:sldMk cId="4141521665" sldId="267"/>
        </pc:sldMkLst>
        <pc:picChg chg="mod">
          <ac:chgData name="tushar mungekar" userId="38e1282c533507ed" providerId="Windows Live" clId="Web-{CCFAD5CB-0B00-4DBA-A261-DB83496FFE4A}" dt="2024-03-20T06:54:20.577" v="17" actId="14100"/>
          <ac:picMkLst>
            <pc:docMk/>
            <pc:sldMk cId="4141521665" sldId="267"/>
            <ac:picMk id="11" creationId="{00000000-0000-0000-0000-000000000000}"/>
          </ac:picMkLst>
        </pc:picChg>
      </pc:sldChg>
      <pc:sldChg chg="new modTransition">
        <pc:chgData name="tushar mungekar" userId="38e1282c533507ed" providerId="Windows Live" clId="Web-{CCFAD5CB-0B00-4DBA-A261-DB83496FFE4A}" dt="2024-03-20T07:02:40.466" v="38"/>
        <pc:sldMkLst>
          <pc:docMk/>
          <pc:sldMk cId="3328803863" sldId="268"/>
        </pc:sldMkLst>
      </pc:sldChg>
      <pc:sldMasterChg chg="modTransition modSldLayout">
        <pc:chgData name="tushar mungekar" userId="38e1282c533507ed" providerId="Windows Live" clId="Web-{CCFAD5CB-0B00-4DBA-A261-DB83496FFE4A}" dt="2024-03-20T07:02:40.466" v="38"/>
        <pc:sldMasterMkLst>
          <pc:docMk/>
          <pc:sldMasterMk cId="971283963" sldId="2147483648"/>
        </pc:sldMasterMkLst>
        <pc:sldLayoutChg chg="modTransition">
          <pc:chgData name="tushar mungekar" userId="38e1282c533507ed" providerId="Windows Live" clId="Web-{CCFAD5CB-0B00-4DBA-A261-DB83496FFE4A}" dt="2024-03-20T07:02:40.466" v="38"/>
          <pc:sldLayoutMkLst>
            <pc:docMk/>
            <pc:sldMasterMk cId="971283963" sldId="2147483648"/>
            <pc:sldLayoutMk cId="1149558673" sldId="2147483649"/>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2078372632" sldId="2147483650"/>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4198375210" sldId="2147483651"/>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3440837375" sldId="2147483652"/>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4019475553" sldId="2147483653"/>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3161702543" sldId="2147483654"/>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113338036" sldId="2147483655"/>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3662349638" sldId="2147483656"/>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2533834479" sldId="2147483657"/>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1387004266" sldId="2147483658"/>
          </pc:sldLayoutMkLst>
        </pc:sldLayoutChg>
        <pc:sldLayoutChg chg="modTransition">
          <pc:chgData name="tushar mungekar" userId="38e1282c533507ed" providerId="Windows Live" clId="Web-{CCFAD5CB-0B00-4DBA-A261-DB83496FFE4A}" dt="2024-03-20T07:02:40.466" v="38"/>
          <pc:sldLayoutMkLst>
            <pc:docMk/>
            <pc:sldMasterMk cId="971283963" sldId="2147483648"/>
            <pc:sldLayoutMk cId="3730032434" sldId="2147483659"/>
          </pc:sldLayoutMkLst>
        </pc:sldLayoutChg>
      </pc:sldMasterChg>
    </pc:docChg>
  </pc:docChgLst>
</pc:chgInfo>
</file>

<file path=ppt/media/hdphoto1.wdp>
</file>

<file path=ppt/media/hdphoto2.wdp>
</file>

<file path=ppt/media/image1.jpg>
</file>

<file path=ppt/media/image10.png>
</file>

<file path=ppt/media/image11.jpg>
</file>

<file path=ppt/media/image12.png>
</file>

<file path=ppt/media/image13.jfif>
</file>

<file path=ppt/media/image14.jpg>
</file>

<file path=ppt/media/image15.jpg>
</file>

<file path=ppt/media/image16.png>
</file>

<file path=ppt/media/image17.jpeg>
</file>

<file path=ppt/media/image2.jpg>
</file>

<file path=ppt/media/image3.png>
</file>

<file path=ppt/media/image4.pn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3BBECC3-F3E4-4F52-880D-82D8BD555B15}"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1149558673"/>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3BBECC3-F3E4-4F52-880D-82D8BD555B15}"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1387004266"/>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3BBECC3-F3E4-4F52-880D-82D8BD555B15}"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3730032434"/>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3BBECC3-F3E4-4F52-880D-82D8BD555B15}"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2078372632"/>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BBECC3-F3E4-4F52-880D-82D8BD555B15}"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4198375210"/>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63BBECC3-F3E4-4F52-880D-82D8BD555B15}"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3440837375"/>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63BBECC3-F3E4-4F52-880D-82D8BD555B15}" type="datetimeFigureOut">
              <a:rPr lang="en-IN" smtClean="0"/>
              <a:t>20-03-2024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4019475553"/>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3BBECC3-F3E4-4F52-880D-82D8BD555B15}"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3161702543"/>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BBECC3-F3E4-4F52-880D-82D8BD555B15}" type="datetimeFigureOut">
              <a:rPr lang="en-IN" smtClean="0"/>
              <a:t>20-03-2024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113338036"/>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BBECC3-F3E4-4F52-880D-82D8BD555B15}"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3662349638"/>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BBECC3-F3E4-4F52-880D-82D8BD555B15}"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C2BC1F-6160-4FCC-B419-CCDC3C89DB21}" type="slidenum">
              <a:rPr lang="en-IN" smtClean="0"/>
              <a:t>‹#›</a:t>
            </a:fld>
            <a:endParaRPr lang="en-IN"/>
          </a:p>
        </p:txBody>
      </p:sp>
    </p:spTree>
    <p:extLst>
      <p:ext uri="{BB962C8B-B14F-4D97-AF65-F5344CB8AC3E}">
        <p14:creationId xmlns:p14="http://schemas.microsoft.com/office/powerpoint/2010/main" val="2533834479"/>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BBECC3-F3E4-4F52-880D-82D8BD555B15}" type="datetimeFigureOut">
              <a:rPr lang="en-IN" smtClean="0"/>
              <a:t>20-03-2024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C2BC1F-6160-4FCC-B419-CCDC3C89DB21}" type="slidenum">
              <a:rPr lang="en-IN" smtClean="0"/>
              <a:t>‹#›</a:t>
            </a:fld>
            <a:endParaRPr lang="en-IN"/>
          </a:p>
        </p:txBody>
      </p:sp>
    </p:spTree>
    <p:extLst>
      <p:ext uri="{BB962C8B-B14F-4D97-AF65-F5344CB8AC3E}">
        <p14:creationId xmlns:p14="http://schemas.microsoft.com/office/powerpoint/2010/main" val="9712839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fif"/></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2.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keyhole and key">
            <a:extLst>
              <a:ext uri="{FF2B5EF4-FFF2-40B4-BE49-F238E27FC236}">
                <a16:creationId xmlns:a16="http://schemas.microsoft.com/office/drawing/2014/main" id="{D0633D37-6A51-B2B2-A35A-68C71A3F3EC0}"/>
              </a:ext>
            </a:extLst>
          </p:cNvPr>
          <p:cNvPicPr>
            <a:picLocks noChangeAspect="1"/>
          </p:cNvPicPr>
          <p:nvPr/>
        </p:nvPicPr>
        <p:blipFill rotWithShape="1">
          <a:blip r:embed="rId2">
            <a:extLst>
              <a:ext uri="{28A0092B-C50C-407E-A947-70E740481C1C}">
                <a14:useLocalDpi xmlns:a14="http://schemas.microsoft.com/office/drawing/2010/main" val="0"/>
              </a:ext>
            </a:extLst>
          </a:blip>
          <a:srcRect t="12500" b="12500"/>
          <a:stretch/>
        </p:blipFill>
        <p:spPr>
          <a:xfrm>
            <a:off x="0" y="0"/>
            <a:ext cx="12192000" cy="6858000"/>
          </a:xfrm>
          <a:prstGeom prst="rect">
            <a:avLst/>
          </a:prstGeom>
        </p:spPr>
      </p:pic>
      <p:pic>
        <p:nvPicPr>
          <p:cNvPr id="13" name="Picture 12" descr="Red and green zoanthids on a coral reef">
            <a:extLst>
              <a:ext uri="{FF2B5EF4-FFF2-40B4-BE49-F238E27FC236}">
                <a16:creationId xmlns:a16="http://schemas.microsoft.com/office/drawing/2014/main" id="{512A1BA7-0948-9161-DDDA-D1449575F6EA}"/>
              </a:ext>
            </a:extLst>
          </p:cNvPr>
          <p:cNvPicPr>
            <a:picLocks noChangeAspect="1"/>
          </p:cNvPicPr>
          <p:nvPr/>
        </p:nvPicPr>
        <p:blipFill rotWithShape="1">
          <a:blip r:embed="rId3">
            <a:extLst>
              <a:ext uri="{28A0092B-C50C-407E-A947-70E740481C1C}">
                <a14:useLocalDpi xmlns:a14="http://schemas.microsoft.com/office/drawing/2010/main" val="0"/>
              </a:ext>
            </a:extLst>
          </a:blip>
          <a:srcRect l="-251" t="7431" r="451" b="8172"/>
          <a:stretch/>
        </p:blipFill>
        <p:spPr>
          <a:xfrm>
            <a:off x="12697460" y="0"/>
            <a:ext cx="12700000" cy="6858000"/>
          </a:xfrm>
          <a:prstGeom prst="rect">
            <a:avLst/>
          </a:prstGeom>
        </p:spPr>
      </p:pic>
      <p:sp>
        <p:nvSpPr>
          <p:cNvPr id="5" name="Freeform: Shape 4">
            <a:extLst>
              <a:ext uri="{FF2B5EF4-FFF2-40B4-BE49-F238E27FC236}">
                <a16:creationId xmlns:a16="http://schemas.microsoft.com/office/drawing/2014/main" id="{0FEED0D5-0526-A89B-0BAD-D70FDD4521AB}"/>
              </a:ext>
            </a:extLst>
          </p:cNvPr>
          <p:cNvSpPr/>
          <p:nvPr/>
        </p:nvSpPr>
        <p:spPr>
          <a:xfrm>
            <a:off x="-2540" y="30480"/>
            <a:ext cx="12192000" cy="6858000"/>
          </a:xfrm>
          <a:custGeom>
            <a:avLst/>
            <a:gdLst/>
            <a:ahLst/>
            <a:cxnLst/>
            <a:rect l="l" t="t" r="r" b="b"/>
            <a:pathLst>
              <a:path w="12192000" h="6858000">
                <a:moveTo>
                  <a:pt x="8781120" y="4629133"/>
                </a:moveTo>
                <a:lnTo>
                  <a:pt x="8813481" y="4734527"/>
                </a:lnTo>
                <a:lnTo>
                  <a:pt x="8749097" y="4734527"/>
                </a:lnTo>
                <a:close/>
                <a:moveTo>
                  <a:pt x="10287244" y="4616734"/>
                </a:moveTo>
                <a:cubicBezTo>
                  <a:pt x="10306310" y="4616734"/>
                  <a:pt x="10321409" y="4623101"/>
                  <a:pt x="10332542" y="4635833"/>
                </a:cubicBezTo>
                <a:cubicBezTo>
                  <a:pt x="10343674" y="4648566"/>
                  <a:pt x="10349241" y="4668731"/>
                  <a:pt x="10349241" y="4696329"/>
                </a:cubicBezTo>
                <a:cubicBezTo>
                  <a:pt x="10349241" y="4729127"/>
                  <a:pt x="10343908" y="4751859"/>
                  <a:pt x="10333242" y="4764525"/>
                </a:cubicBezTo>
                <a:cubicBezTo>
                  <a:pt x="10322575" y="4777191"/>
                  <a:pt x="10307510" y="4783524"/>
                  <a:pt x="10288044" y="4783524"/>
                </a:cubicBezTo>
                <a:cubicBezTo>
                  <a:pt x="10269112" y="4783524"/>
                  <a:pt x="10254146" y="4777058"/>
                  <a:pt x="10243147" y="4764125"/>
                </a:cubicBezTo>
                <a:cubicBezTo>
                  <a:pt x="10232148" y="4751193"/>
                  <a:pt x="10226648" y="4729927"/>
                  <a:pt x="10226648" y="4700329"/>
                </a:cubicBezTo>
                <a:cubicBezTo>
                  <a:pt x="10226648" y="4670464"/>
                  <a:pt x="10232181" y="4649066"/>
                  <a:pt x="10243247" y="4636133"/>
                </a:cubicBezTo>
                <a:cubicBezTo>
                  <a:pt x="10254313" y="4623201"/>
                  <a:pt x="10268979" y="4616734"/>
                  <a:pt x="10287244" y="4616734"/>
                </a:cubicBezTo>
                <a:close/>
                <a:moveTo>
                  <a:pt x="2743445" y="4616734"/>
                </a:moveTo>
                <a:cubicBezTo>
                  <a:pt x="2762510" y="4616734"/>
                  <a:pt x="2777610" y="4623101"/>
                  <a:pt x="2788742" y="4635833"/>
                </a:cubicBezTo>
                <a:cubicBezTo>
                  <a:pt x="2799875" y="4648566"/>
                  <a:pt x="2805441" y="4668731"/>
                  <a:pt x="2805441" y="4696329"/>
                </a:cubicBezTo>
                <a:cubicBezTo>
                  <a:pt x="2805441" y="4729127"/>
                  <a:pt x="2800108" y="4751859"/>
                  <a:pt x="2789443" y="4764525"/>
                </a:cubicBezTo>
                <a:cubicBezTo>
                  <a:pt x="2778777" y="4777191"/>
                  <a:pt x="2763711" y="4783524"/>
                  <a:pt x="2744245" y="4783524"/>
                </a:cubicBezTo>
                <a:cubicBezTo>
                  <a:pt x="2725313" y="4783524"/>
                  <a:pt x="2710347" y="4777058"/>
                  <a:pt x="2699348" y="4764125"/>
                </a:cubicBezTo>
                <a:cubicBezTo>
                  <a:pt x="2688349" y="4751193"/>
                  <a:pt x="2682849" y="4729927"/>
                  <a:pt x="2682849" y="4700329"/>
                </a:cubicBezTo>
                <a:cubicBezTo>
                  <a:pt x="2682849" y="4670464"/>
                  <a:pt x="2688382" y="4649066"/>
                  <a:pt x="2699448" y="4636133"/>
                </a:cubicBezTo>
                <a:cubicBezTo>
                  <a:pt x="2710514" y="4623201"/>
                  <a:pt x="2725180" y="4616734"/>
                  <a:pt x="2743445" y="4616734"/>
                </a:cubicBezTo>
                <a:close/>
                <a:moveTo>
                  <a:pt x="1771895" y="4616734"/>
                </a:moveTo>
                <a:cubicBezTo>
                  <a:pt x="1790961" y="4616734"/>
                  <a:pt x="1806060" y="4623101"/>
                  <a:pt x="1817192" y="4635833"/>
                </a:cubicBezTo>
                <a:cubicBezTo>
                  <a:pt x="1828325" y="4648566"/>
                  <a:pt x="1833891" y="4668731"/>
                  <a:pt x="1833891" y="4696329"/>
                </a:cubicBezTo>
                <a:cubicBezTo>
                  <a:pt x="1833891" y="4729127"/>
                  <a:pt x="1828558" y="4751859"/>
                  <a:pt x="1817892" y="4764525"/>
                </a:cubicBezTo>
                <a:cubicBezTo>
                  <a:pt x="1807226" y="4777191"/>
                  <a:pt x="1792160" y="4783524"/>
                  <a:pt x="1772695" y="4783524"/>
                </a:cubicBezTo>
                <a:cubicBezTo>
                  <a:pt x="1753763" y="4783524"/>
                  <a:pt x="1738797" y="4777058"/>
                  <a:pt x="1727798" y="4764125"/>
                </a:cubicBezTo>
                <a:cubicBezTo>
                  <a:pt x="1716798" y="4751193"/>
                  <a:pt x="1711299" y="4729927"/>
                  <a:pt x="1711299" y="4700329"/>
                </a:cubicBezTo>
                <a:cubicBezTo>
                  <a:pt x="1711299" y="4670464"/>
                  <a:pt x="1716832" y="4649066"/>
                  <a:pt x="1727898" y="4636133"/>
                </a:cubicBezTo>
                <a:cubicBezTo>
                  <a:pt x="1738964" y="4623201"/>
                  <a:pt x="1753630" y="4616734"/>
                  <a:pt x="1771895" y="4616734"/>
                </a:cubicBezTo>
                <a:close/>
                <a:moveTo>
                  <a:pt x="4837374" y="4612734"/>
                </a:moveTo>
                <a:lnTo>
                  <a:pt x="4863171" y="4612734"/>
                </a:lnTo>
                <a:cubicBezTo>
                  <a:pt x="4880104" y="4612734"/>
                  <a:pt x="4891636" y="4615934"/>
                  <a:pt x="4897769" y="4622334"/>
                </a:cubicBezTo>
                <a:cubicBezTo>
                  <a:pt x="4903903" y="4628734"/>
                  <a:pt x="4906969" y="4636533"/>
                  <a:pt x="4906969" y="4645732"/>
                </a:cubicBezTo>
                <a:cubicBezTo>
                  <a:pt x="4906969" y="4655199"/>
                  <a:pt x="4903435" y="4662965"/>
                  <a:pt x="4896369" y="4669031"/>
                </a:cubicBezTo>
                <a:cubicBezTo>
                  <a:pt x="4889303" y="4675097"/>
                  <a:pt x="4877038" y="4678131"/>
                  <a:pt x="4859571" y="4678131"/>
                </a:cubicBezTo>
                <a:lnTo>
                  <a:pt x="4837374" y="4678131"/>
                </a:lnTo>
                <a:close/>
                <a:moveTo>
                  <a:pt x="5391423" y="4612335"/>
                </a:moveTo>
                <a:lnTo>
                  <a:pt x="5431220" y="4612335"/>
                </a:lnTo>
                <a:cubicBezTo>
                  <a:pt x="5447753" y="4612335"/>
                  <a:pt x="5459019" y="4614868"/>
                  <a:pt x="5465019" y="4619934"/>
                </a:cubicBezTo>
                <a:cubicBezTo>
                  <a:pt x="5471018" y="4625000"/>
                  <a:pt x="5474018" y="4632267"/>
                  <a:pt x="5474018" y="4641733"/>
                </a:cubicBezTo>
                <a:cubicBezTo>
                  <a:pt x="5474018" y="4648132"/>
                  <a:pt x="5472118" y="4653799"/>
                  <a:pt x="5468318" y="4658732"/>
                </a:cubicBezTo>
                <a:cubicBezTo>
                  <a:pt x="5464518" y="4663665"/>
                  <a:pt x="5459619" y="4666731"/>
                  <a:pt x="5453620" y="4667931"/>
                </a:cubicBezTo>
                <a:cubicBezTo>
                  <a:pt x="5441753" y="4670598"/>
                  <a:pt x="5433754" y="4671931"/>
                  <a:pt x="5429621" y="4671931"/>
                </a:cubicBezTo>
                <a:lnTo>
                  <a:pt x="5391423" y="4671931"/>
                </a:lnTo>
                <a:close/>
                <a:moveTo>
                  <a:pt x="3895998" y="4612335"/>
                </a:moveTo>
                <a:lnTo>
                  <a:pt x="3935796" y="4612335"/>
                </a:lnTo>
                <a:cubicBezTo>
                  <a:pt x="3952327" y="4612335"/>
                  <a:pt x="3963594" y="4614868"/>
                  <a:pt x="3969594" y="4619934"/>
                </a:cubicBezTo>
                <a:cubicBezTo>
                  <a:pt x="3975593" y="4625000"/>
                  <a:pt x="3978593" y="4632267"/>
                  <a:pt x="3978593" y="4641733"/>
                </a:cubicBezTo>
                <a:cubicBezTo>
                  <a:pt x="3978593" y="4648132"/>
                  <a:pt x="3976694" y="4653799"/>
                  <a:pt x="3972893" y="4658732"/>
                </a:cubicBezTo>
                <a:cubicBezTo>
                  <a:pt x="3969094" y="4663665"/>
                  <a:pt x="3964194" y="4666731"/>
                  <a:pt x="3958195" y="4667931"/>
                </a:cubicBezTo>
                <a:cubicBezTo>
                  <a:pt x="3946329" y="4670598"/>
                  <a:pt x="3938329" y="4671931"/>
                  <a:pt x="3934196" y="4671931"/>
                </a:cubicBezTo>
                <a:lnTo>
                  <a:pt x="3895998" y="4671931"/>
                </a:lnTo>
                <a:close/>
                <a:moveTo>
                  <a:pt x="10748128" y="4553138"/>
                </a:moveTo>
                <a:lnTo>
                  <a:pt x="10748128" y="4846320"/>
                </a:lnTo>
                <a:lnTo>
                  <a:pt x="10833323" y="4846320"/>
                </a:lnTo>
                <a:lnTo>
                  <a:pt x="10833323" y="4685343"/>
                </a:lnTo>
                <a:lnTo>
                  <a:pt x="10943116" y="4846320"/>
                </a:lnTo>
                <a:lnTo>
                  <a:pt x="11028511" y="4846320"/>
                </a:lnTo>
                <a:lnTo>
                  <a:pt x="11028511" y="4553138"/>
                </a:lnTo>
                <a:lnTo>
                  <a:pt x="10943116" y="4553138"/>
                </a:lnTo>
                <a:lnTo>
                  <a:pt x="10943116" y="4715341"/>
                </a:lnTo>
                <a:lnTo>
                  <a:pt x="10832723" y="4553138"/>
                </a:lnTo>
                <a:close/>
                <a:moveTo>
                  <a:pt x="9741478" y="4553138"/>
                </a:moveTo>
                <a:lnTo>
                  <a:pt x="9741478" y="4846320"/>
                </a:lnTo>
                <a:lnTo>
                  <a:pt x="9832272" y="4846320"/>
                </a:lnTo>
                <a:lnTo>
                  <a:pt x="9832272" y="4553138"/>
                </a:lnTo>
                <a:close/>
                <a:moveTo>
                  <a:pt x="9174354" y="4553138"/>
                </a:moveTo>
                <a:lnTo>
                  <a:pt x="9174354" y="4625534"/>
                </a:lnTo>
                <a:lnTo>
                  <a:pt x="9266748" y="4625534"/>
                </a:lnTo>
                <a:lnTo>
                  <a:pt x="9266748" y="4846320"/>
                </a:lnTo>
                <a:lnTo>
                  <a:pt x="9357343" y="4846320"/>
                </a:lnTo>
                <a:lnTo>
                  <a:pt x="9357343" y="4625534"/>
                </a:lnTo>
                <a:lnTo>
                  <a:pt x="9449737" y="4625534"/>
                </a:lnTo>
                <a:lnTo>
                  <a:pt x="9449737" y="4553138"/>
                </a:lnTo>
                <a:close/>
                <a:moveTo>
                  <a:pt x="8732823" y="4553138"/>
                </a:moveTo>
                <a:lnTo>
                  <a:pt x="8622630" y="4846320"/>
                </a:lnTo>
                <a:lnTo>
                  <a:pt x="8715130" y="4846320"/>
                </a:lnTo>
                <a:lnTo>
                  <a:pt x="8729420" y="4797923"/>
                </a:lnTo>
                <a:lnTo>
                  <a:pt x="8832274" y="4797923"/>
                </a:lnTo>
                <a:lnTo>
                  <a:pt x="8846941" y="4846320"/>
                </a:lnTo>
                <a:lnTo>
                  <a:pt x="8941810" y="4846320"/>
                </a:lnTo>
                <a:lnTo>
                  <a:pt x="8831642" y="4553138"/>
                </a:lnTo>
                <a:close/>
                <a:moveTo>
                  <a:pt x="8107554" y="4553138"/>
                </a:moveTo>
                <a:lnTo>
                  <a:pt x="8107554" y="4625534"/>
                </a:lnTo>
                <a:lnTo>
                  <a:pt x="8199949" y="4625534"/>
                </a:lnTo>
                <a:lnTo>
                  <a:pt x="8199949" y="4846320"/>
                </a:lnTo>
                <a:lnTo>
                  <a:pt x="8290543" y="4846320"/>
                </a:lnTo>
                <a:lnTo>
                  <a:pt x="8290543" y="4625534"/>
                </a:lnTo>
                <a:lnTo>
                  <a:pt x="8382938" y="4625534"/>
                </a:lnTo>
                <a:lnTo>
                  <a:pt x="8382938" y="4553138"/>
                </a:lnTo>
                <a:close/>
                <a:moveTo>
                  <a:pt x="7528678" y="4553138"/>
                </a:moveTo>
                <a:lnTo>
                  <a:pt x="7528678" y="4846320"/>
                </a:lnTo>
                <a:lnTo>
                  <a:pt x="7613873" y="4846320"/>
                </a:lnTo>
                <a:lnTo>
                  <a:pt x="7613873" y="4685343"/>
                </a:lnTo>
                <a:lnTo>
                  <a:pt x="7723666" y="4846320"/>
                </a:lnTo>
                <a:lnTo>
                  <a:pt x="7809061" y="4846320"/>
                </a:lnTo>
                <a:lnTo>
                  <a:pt x="7809061" y="4553138"/>
                </a:lnTo>
                <a:lnTo>
                  <a:pt x="7723666" y="4553138"/>
                </a:lnTo>
                <a:lnTo>
                  <a:pt x="7723666" y="4715341"/>
                </a:lnTo>
                <a:lnTo>
                  <a:pt x="7613273" y="4553138"/>
                </a:lnTo>
                <a:close/>
                <a:moveTo>
                  <a:pt x="6975429" y="4553138"/>
                </a:moveTo>
                <a:lnTo>
                  <a:pt x="6975429" y="4846320"/>
                </a:lnTo>
                <a:lnTo>
                  <a:pt x="7222613" y="4846320"/>
                </a:lnTo>
                <a:lnTo>
                  <a:pt x="7222613" y="4779924"/>
                </a:lnTo>
                <a:lnTo>
                  <a:pt x="7066223" y="4779924"/>
                </a:lnTo>
                <a:lnTo>
                  <a:pt x="7066223" y="4722128"/>
                </a:lnTo>
                <a:lnTo>
                  <a:pt x="7207214" y="4722128"/>
                </a:lnTo>
                <a:lnTo>
                  <a:pt x="7207214" y="4662331"/>
                </a:lnTo>
                <a:lnTo>
                  <a:pt x="7066223" y="4662331"/>
                </a:lnTo>
                <a:lnTo>
                  <a:pt x="7066223" y="4615734"/>
                </a:lnTo>
                <a:lnTo>
                  <a:pt x="7218213" y="4615734"/>
                </a:lnTo>
                <a:lnTo>
                  <a:pt x="7218213" y="4553138"/>
                </a:lnTo>
                <a:close/>
                <a:moveTo>
                  <a:pt x="5870529" y="4553138"/>
                </a:moveTo>
                <a:lnTo>
                  <a:pt x="5870529" y="4846320"/>
                </a:lnTo>
                <a:lnTo>
                  <a:pt x="6117713" y="4846320"/>
                </a:lnTo>
                <a:lnTo>
                  <a:pt x="6117713" y="4779924"/>
                </a:lnTo>
                <a:lnTo>
                  <a:pt x="5961323" y="4779924"/>
                </a:lnTo>
                <a:lnTo>
                  <a:pt x="5961323" y="4722128"/>
                </a:lnTo>
                <a:lnTo>
                  <a:pt x="6102314" y="4722128"/>
                </a:lnTo>
                <a:lnTo>
                  <a:pt x="6102314" y="4662331"/>
                </a:lnTo>
                <a:lnTo>
                  <a:pt x="5961323" y="4662331"/>
                </a:lnTo>
                <a:lnTo>
                  <a:pt x="5961323" y="4615734"/>
                </a:lnTo>
                <a:lnTo>
                  <a:pt x="6113314" y="4615734"/>
                </a:lnTo>
                <a:lnTo>
                  <a:pt x="6113314" y="4553138"/>
                </a:lnTo>
                <a:close/>
                <a:moveTo>
                  <a:pt x="5300428" y="4553138"/>
                </a:moveTo>
                <a:lnTo>
                  <a:pt x="5300428" y="4846320"/>
                </a:lnTo>
                <a:lnTo>
                  <a:pt x="5391423" y="4846320"/>
                </a:lnTo>
                <a:lnTo>
                  <a:pt x="5391423" y="4727327"/>
                </a:lnTo>
                <a:lnTo>
                  <a:pt x="5399422" y="4727327"/>
                </a:lnTo>
                <a:cubicBezTo>
                  <a:pt x="5407688" y="4727327"/>
                  <a:pt x="5415088" y="4729594"/>
                  <a:pt x="5421621" y="4734127"/>
                </a:cubicBezTo>
                <a:cubicBezTo>
                  <a:pt x="5426421" y="4737594"/>
                  <a:pt x="5431887" y="4745126"/>
                  <a:pt x="5438020" y="4756726"/>
                </a:cubicBezTo>
                <a:lnTo>
                  <a:pt x="5486445" y="4846320"/>
                </a:lnTo>
                <a:lnTo>
                  <a:pt x="5588811" y="4846320"/>
                </a:lnTo>
                <a:lnTo>
                  <a:pt x="5544938" y="4761366"/>
                </a:lnTo>
                <a:cubicBezTo>
                  <a:pt x="5542808" y="4757095"/>
                  <a:pt x="5538578" y="4751023"/>
                  <a:pt x="5532249" y="4743150"/>
                </a:cubicBezTo>
                <a:cubicBezTo>
                  <a:pt x="5525920" y="4735276"/>
                  <a:pt x="5521090" y="4730139"/>
                  <a:pt x="5517759" y="4727737"/>
                </a:cubicBezTo>
                <a:cubicBezTo>
                  <a:pt x="5512828" y="4724135"/>
                  <a:pt x="5504967" y="4720532"/>
                  <a:pt x="5494176" y="4716928"/>
                </a:cubicBezTo>
                <a:cubicBezTo>
                  <a:pt x="5507650" y="4713862"/>
                  <a:pt x="5518256" y="4709995"/>
                  <a:pt x="5525993" y="4705329"/>
                </a:cubicBezTo>
                <a:cubicBezTo>
                  <a:pt x="5538132" y="4697996"/>
                  <a:pt x="5547670" y="4688430"/>
                  <a:pt x="5554607" y="4676631"/>
                </a:cubicBezTo>
                <a:cubicBezTo>
                  <a:pt x="5561544" y="4664831"/>
                  <a:pt x="5565012" y="4650799"/>
                  <a:pt x="5565012" y="4634533"/>
                </a:cubicBezTo>
                <a:cubicBezTo>
                  <a:pt x="5565012" y="4615868"/>
                  <a:pt x="5560479" y="4600035"/>
                  <a:pt x="5551413" y="4587036"/>
                </a:cubicBezTo>
                <a:cubicBezTo>
                  <a:pt x="5542347" y="4574037"/>
                  <a:pt x="5530414" y="4565137"/>
                  <a:pt x="5515615" y="4560338"/>
                </a:cubicBezTo>
                <a:cubicBezTo>
                  <a:pt x="5500816" y="4555538"/>
                  <a:pt x="5479417" y="4553138"/>
                  <a:pt x="5451419" y="4553138"/>
                </a:cubicBezTo>
                <a:close/>
                <a:moveTo>
                  <a:pt x="4746378" y="4553138"/>
                </a:moveTo>
                <a:lnTo>
                  <a:pt x="4746378" y="4846320"/>
                </a:lnTo>
                <a:lnTo>
                  <a:pt x="4837374" y="4846320"/>
                </a:lnTo>
                <a:lnTo>
                  <a:pt x="4837374" y="4737527"/>
                </a:lnTo>
                <a:lnTo>
                  <a:pt x="4886970" y="4737527"/>
                </a:lnTo>
                <a:cubicBezTo>
                  <a:pt x="4923501" y="4737527"/>
                  <a:pt x="4950666" y="4729194"/>
                  <a:pt x="4968465" y="4712528"/>
                </a:cubicBezTo>
                <a:cubicBezTo>
                  <a:pt x="4986264" y="4695863"/>
                  <a:pt x="4995163" y="4672731"/>
                  <a:pt x="4995163" y="4643133"/>
                </a:cubicBezTo>
                <a:cubicBezTo>
                  <a:pt x="4995163" y="4614334"/>
                  <a:pt x="4986997" y="4592136"/>
                  <a:pt x="4970665" y="4576537"/>
                </a:cubicBezTo>
                <a:cubicBezTo>
                  <a:pt x="4954332" y="4560938"/>
                  <a:pt x="4929767" y="4553138"/>
                  <a:pt x="4896969" y="4553138"/>
                </a:cubicBezTo>
                <a:close/>
                <a:moveTo>
                  <a:pt x="3805004" y="4553138"/>
                </a:moveTo>
                <a:lnTo>
                  <a:pt x="3805004" y="4846320"/>
                </a:lnTo>
                <a:lnTo>
                  <a:pt x="3895998" y="4846320"/>
                </a:lnTo>
                <a:lnTo>
                  <a:pt x="3895998" y="4727327"/>
                </a:lnTo>
                <a:lnTo>
                  <a:pt x="3903998" y="4727327"/>
                </a:lnTo>
                <a:cubicBezTo>
                  <a:pt x="3912264" y="4727327"/>
                  <a:pt x="3919663" y="4729594"/>
                  <a:pt x="3926197" y="4734127"/>
                </a:cubicBezTo>
                <a:cubicBezTo>
                  <a:pt x="3930996" y="4737594"/>
                  <a:pt x="3936463" y="4745126"/>
                  <a:pt x="3942595" y="4756726"/>
                </a:cubicBezTo>
                <a:lnTo>
                  <a:pt x="3991021" y="4846320"/>
                </a:lnTo>
                <a:lnTo>
                  <a:pt x="4093386" y="4846320"/>
                </a:lnTo>
                <a:lnTo>
                  <a:pt x="4049514" y="4761366"/>
                </a:lnTo>
                <a:cubicBezTo>
                  <a:pt x="4047383" y="4757095"/>
                  <a:pt x="4043153" y="4751023"/>
                  <a:pt x="4036824" y="4743150"/>
                </a:cubicBezTo>
                <a:cubicBezTo>
                  <a:pt x="4030495" y="4735276"/>
                  <a:pt x="4025665" y="4730139"/>
                  <a:pt x="4022334" y="4727737"/>
                </a:cubicBezTo>
                <a:cubicBezTo>
                  <a:pt x="4017403" y="4724135"/>
                  <a:pt x="4009542" y="4720532"/>
                  <a:pt x="3998751" y="4716928"/>
                </a:cubicBezTo>
                <a:cubicBezTo>
                  <a:pt x="4012225" y="4713862"/>
                  <a:pt x="4022831" y="4709995"/>
                  <a:pt x="4030568" y="4705329"/>
                </a:cubicBezTo>
                <a:cubicBezTo>
                  <a:pt x="4042707" y="4697996"/>
                  <a:pt x="4052245" y="4688430"/>
                  <a:pt x="4059182" y="4676631"/>
                </a:cubicBezTo>
                <a:cubicBezTo>
                  <a:pt x="4066119" y="4664831"/>
                  <a:pt x="4069588" y="4650799"/>
                  <a:pt x="4069588" y="4634533"/>
                </a:cubicBezTo>
                <a:cubicBezTo>
                  <a:pt x="4069588" y="4615868"/>
                  <a:pt x="4065054" y="4600035"/>
                  <a:pt x="4055988" y="4587036"/>
                </a:cubicBezTo>
                <a:cubicBezTo>
                  <a:pt x="4046922" y="4574037"/>
                  <a:pt x="4034990" y="4565137"/>
                  <a:pt x="4020191" y="4560338"/>
                </a:cubicBezTo>
                <a:cubicBezTo>
                  <a:pt x="4005391" y="4555538"/>
                  <a:pt x="3983993" y="4553138"/>
                  <a:pt x="3955994" y="4553138"/>
                </a:cubicBezTo>
                <a:close/>
                <a:moveTo>
                  <a:pt x="3203929" y="4553138"/>
                </a:moveTo>
                <a:lnTo>
                  <a:pt x="3203929" y="4727812"/>
                </a:lnTo>
                <a:cubicBezTo>
                  <a:pt x="3203929" y="4742201"/>
                  <a:pt x="3206729" y="4758721"/>
                  <a:pt x="3212329" y="4777374"/>
                </a:cubicBezTo>
                <a:cubicBezTo>
                  <a:pt x="3215795" y="4788965"/>
                  <a:pt x="3222228" y="4800224"/>
                  <a:pt x="3231627" y="4811149"/>
                </a:cubicBezTo>
                <a:cubicBezTo>
                  <a:pt x="3241027" y="4822074"/>
                  <a:pt x="3251393" y="4830501"/>
                  <a:pt x="3262726" y="4836430"/>
                </a:cubicBezTo>
                <a:cubicBezTo>
                  <a:pt x="3274058" y="4842359"/>
                  <a:pt x="3288157" y="4846323"/>
                  <a:pt x="3305022" y="4848322"/>
                </a:cubicBezTo>
                <a:cubicBezTo>
                  <a:pt x="3321888" y="4850320"/>
                  <a:pt x="3337454" y="4851320"/>
                  <a:pt x="3351720" y="4851320"/>
                </a:cubicBezTo>
                <a:cubicBezTo>
                  <a:pt x="3376385" y="4851320"/>
                  <a:pt x="3397517" y="4848056"/>
                  <a:pt x="3415116" y="4841527"/>
                </a:cubicBezTo>
                <a:cubicBezTo>
                  <a:pt x="3427781" y="4836865"/>
                  <a:pt x="3439881" y="4828771"/>
                  <a:pt x="3451414" y="4817245"/>
                </a:cubicBezTo>
                <a:cubicBezTo>
                  <a:pt x="3462946" y="4805720"/>
                  <a:pt x="3471413" y="4792263"/>
                  <a:pt x="3476812" y="4776874"/>
                </a:cubicBezTo>
                <a:cubicBezTo>
                  <a:pt x="3482212" y="4761486"/>
                  <a:pt x="3484912" y="4745132"/>
                  <a:pt x="3484912" y="4727812"/>
                </a:cubicBezTo>
                <a:lnTo>
                  <a:pt x="3484912" y="4553138"/>
                </a:lnTo>
                <a:lnTo>
                  <a:pt x="3394517" y="4553138"/>
                </a:lnTo>
                <a:lnTo>
                  <a:pt x="3394517" y="4731971"/>
                </a:lnTo>
                <a:cubicBezTo>
                  <a:pt x="3394517" y="4748222"/>
                  <a:pt x="3390084" y="4760777"/>
                  <a:pt x="3381218" y="4769636"/>
                </a:cubicBezTo>
                <a:cubicBezTo>
                  <a:pt x="3372352" y="4778495"/>
                  <a:pt x="3360119" y="4782924"/>
                  <a:pt x="3344520" y="4782924"/>
                </a:cubicBezTo>
                <a:cubicBezTo>
                  <a:pt x="3328788" y="4782924"/>
                  <a:pt x="3316489" y="4778429"/>
                  <a:pt x="3307622" y="4769437"/>
                </a:cubicBezTo>
                <a:cubicBezTo>
                  <a:pt x="3298757" y="4760446"/>
                  <a:pt x="3294323" y="4747957"/>
                  <a:pt x="3294323" y="4731971"/>
                </a:cubicBezTo>
                <a:lnTo>
                  <a:pt x="3294323" y="4553138"/>
                </a:lnTo>
                <a:close/>
                <a:moveTo>
                  <a:pt x="1068580" y="4553138"/>
                </a:moveTo>
                <a:lnTo>
                  <a:pt x="1068580" y="4625534"/>
                </a:lnTo>
                <a:lnTo>
                  <a:pt x="1160974" y="4625534"/>
                </a:lnTo>
                <a:lnTo>
                  <a:pt x="1160974" y="4846320"/>
                </a:lnTo>
                <a:lnTo>
                  <a:pt x="1251569" y="4846320"/>
                </a:lnTo>
                <a:lnTo>
                  <a:pt x="1251569" y="4625534"/>
                </a:lnTo>
                <a:lnTo>
                  <a:pt x="1343963" y="4625534"/>
                </a:lnTo>
                <a:lnTo>
                  <a:pt x="1343963" y="4553138"/>
                </a:lnTo>
                <a:close/>
                <a:moveTo>
                  <a:pt x="10287444" y="4548138"/>
                </a:moveTo>
                <a:cubicBezTo>
                  <a:pt x="10239847" y="4548138"/>
                  <a:pt x="10202716" y="4561471"/>
                  <a:pt x="10176051" y="4588136"/>
                </a:cubicBezTo>
                <a:cubicBezTo>
                  <a:pt x="10149386" y="4614801"/>
                  <a:pt x="10136054" y="4652065"/>
                  <a:pt x="10136054" y="4699929"/>
                </a:cubicBezTo>
                <a:cubicBezTo>
                  <a:pt x="10136054" y="4734194"/>
                  <a:pt x="10142786" y="4762725"/>
                  <a:pt x="10156252" y="4785524"/>
                </a:cubicBezTo>
                <a:cubicBezTo>
                  <a:pt x="10169718" y="4808323"/>
                  <a:pt x="10187284" y="4824988"/>
                  <a:pt x="10208949" y="4835521"/>
                </a:cubicBezTo>
                <a:cubicBezTo>
                  <a:pt x="10230615" y="4846054"/>
                  <a:pt x="10257979" y="4851320"/>
                  <a:pt x="10291044" y="4851320"/>
                </a:cubicBezTo>
                <a:cubicBezTo>
                  <a:pt x="10323575" y="4851320"/>
                  <a:pt x="10350741" y="4845220"/>
                  <a:pt x="10372539" y="4833021"/>
                </a:cubicBezTo>
                <a:cubicBezTo>
                  <a:pt x="10394338" y="4820822"/>
                  <a:pt x="10411004" y="4803756"/>
                  <a:pt x="10422536" y="4781824"/>
                </a:cubicBezTo>
                <a:cubicBezTo>
                  <a:pt x="10434069" y="4759892"/>
                  <a:pt x="10439835" y="4731794"/>
                  <a:pt x="10439835" y="4697529"/>
                </a:cubicBezTo>
                <a:cubicBezTo>
                  <a:pt x="10439835" y="4650332"/>
                  <a:pt x="10426636" y="4613634"/>
                  <a:pt x="10400238" y="4587436"/>
                </a:cubicBezTo>
                <a:cubicBezTo>
                  <a:pt x="10373839" y="4561238"/>
                  <a:pt x="10336241" y="4548138"/>
                  <a:pt x="10287444" y="4548138"/>
                </a:cubicBezTo>
                <a:close/>
                <a:moveTo>
                  <a:pt x="6542971" y="4548138"/>
                </a:moveTo>
                <a:cubicBezTo>
                  <a:pt x="6512440" y="4548138"/>
                  <a:pt x="6488408" y="4551972"/>
                  <a:pt x="6470876" y="4559638"/>
                </a:cubicBezTo>
                <a:cubicBezTo>
                  <a:pt x="6453343" y="4567304"/>
                  <a:pt x="6440211" y="4577837"/>
                  <a:pt x="6431478" y="4591236"/>
                </a:cubicBezTo>
                <a:cubicBezTo>
                  <a:pt x="6422745" y="4604635"/>
                  <a:pt x="6418378" y="4618867"/>
                  <a:pt x="6418378" y="4633933"/>
                </a:cubicBezTo>
                <a:cubicBezTo>
                  <a:pt x="6418378" y="4656865"/>
                  <a:pt x="6426912" y="4675731"/>
                  <a:pt x="6443977" y="4690530"/>
                </a:cubicBezTo>
                <a:cubicBezTo>
                  <a:pt x="6460910" y="4705329"/>
                  <a:pt x="6489241" y="4717195"/>
                  <a:pt x="6528972" y="4726128"/>
                </a:cubicBezTo>
                <a:cubicBezTo>
                  <a:pt x="6553237" y="4731461"/>
                  <a:pt x="6568703" y="4737127"/>
                  <a:pt x="6575369" y="4743127"/>
                </a:cubicBezTo>
                <a:cubicBezTo>
                  <a:pt x="6582035" y="4749126"/>
                  <a:pt x="6585369" y="4755926"/>
                  <a:pt x="6585369" y="4763525"/>
                </a:cubicBezTo>
                <a:cubicBezTo>
                  <a:pt x="6585369" y="4771525"/>
                  <a:pt x="6581869" y="4778558"/>
                  <a:pt x="6574870" y="4784624"/>
                </a:cubicBezTo>
                <a:cubicBezTo>
                  <a:pt x="6567870" y="4790690"/>
                  <a:pt x="6557904" y="4793723"/>
                  <a:pt x="6544971" y="4793723"/>
                </a:cubicBezTo>
                <a:cubicBezTo>
                  <a:pt x="6527639" y="4793723"/>
                  <a:pt x="6514306" y="4787790"/>
                  <a:pt x="6504974" y="4775925"/>
                </a:cubicBezTo>
                <a:cubicBezTo>
                  <a:pt x="6499240" y="4768592"/>
                  <a:pt x="6495441" y="4757926"/>
                  <a:pt x="6493574" y="4743926"/>
                </a:cubicBezTo>
                <a:lnTo>
                  <a:pt x="6407379" y="4749326"/>
                </a:lnTo>
                <a:cubicBezTo>
                  <a:pt x="6409913" y="4778924"/>
                  <a:pt x="6420779" y="4803323"/>
                  <a:pt x="6439977" y="4822522"/>
                </a:cubicBezTo>
                <a:cubicBezTo>
                  <a:pt x="6459176" y="4841721"/>
                  <a:pt x="6493708" y="4851320"/>
                  <a:pt x="6543571" y="4851320"/>
                </a:cubicBezTo>
                <a:cubicBezTo>
                  <a:pt x="6571969" y="4851320"/>
                  <a:pt x="6595501" y="4847220"/>
                  <a:pt x="6614167" y="4839021"/>
                </a:cubicBezTo>
                <a:cubicBezTo>
                  <a:pt x="6632832" y="4830821"/>
                  <a:pt x="6647365" y="4818789"/>
                  <a:pt x="6657764" y="4802923"/>
                </a:cubicBezTo>
                <a:cubicBezTo>
                  <a:pt x="6668164" y="4787057"/>
                  <a:pt x="6673363" y="4769725"/>
                  <a:pt x="6673363" y="4750926"/>
                </a:cubicBezTo>
                <a:cubicBezTo>
                  <a:pt x="6673363" y="4734927"/>
                  <a:pt x="6669463" y="4720461"/>
                  <a:pt x="6661664" y="4707529"/>
                </a:cubicBezTo>
                <a:cubicBezTo>
                  <a:pt x="6653865" y="4694596"/>
                  <a:pt x="6641399" y="4683763"/>
                  <a:pt x="6624266" y="4675031"/>
                </a:cubicBezTo>
                <a:cubicBezTo>
                  <a:pt x="6607134" y="4666298"/>
                  <a:pt x="6578769" y="4657665"/>
                  <a:pt x="6539172" y="4649132"/>
                </a:cubicBezTo>
                <a:cubicBezTo>
                  <a:pt x="6523172" y="4645799"/>
                  <a:pt x="6513040" y="4642199"/>
                  <a:pt x="6508774" y="4638333"/>
                </a:cubicBezTo>
                <a:cubicBezTo>
                  <a:pt x="6504374" y="4634600"/>
                  <a:pt x="6502174" y="4630400"/>
                  <a:pt x="6502174" y="4625734"/>
                </a:cubicBezTo>
                <a:cubicBezTo>
                  <a:pt x="6502174" y="4619334"/>
                  <a:pt x="6504840" y="4613901"/>
                  <a:pt x="6510173" y="4609435"/>
                </a:cubicBezTo>
                <a:cubicBezTo>
                  <a:pt x="6515506" y="4604968"/>
                  <a:pt x="6523439" y="4602735"/>
                  <a:pt x="6533971" y="4602735"/>
                </a:cubicBezTo>
                <a:cubicBezTo>
                  <a:pt x="6546771" y="4602735"/>
                  <a:pt x="6556804" y="4605735"/>
                  <a:pt x="6564070" y="4611735"/>
                </a:cubicBezTo>
                <a:cubicBezTo>
                  <a:pt x="6571336" y="4617734"/>
                  <a:pt x="6576103" y="4627334"/>
                  <a:pt x="6578369" y="4640533"/>
                </a:cubicBezTo>
                <a:lnTo>
                  <a:pt x="6663764" y="4635533"/>
                </a:lnTo>
                <a:cubicBezTo>
                  <a:pt x="6660031" y="4605135"/>
                  <a:pt x="6648331" y="4582970"/>
                  <a:pt x="6628666" y="4569037"/>
                </a:cubicBezTo>
                <a:cubicBezTo>
                  <a:pt x="6609001" y="4555105"/>
                  <a:pt x="6580435" y="4548138"/>
                  <a:pt x="6542971" y="4548138"/>
                </a:cubicBezTo>
                <a:close/>
                <a:moveTo>
                  <a:pt x="2743645" y="4548138"/>
                </a:moveTo>
                <a:cubicBezTo>
                  <a:pt x="2696048" y="4548138"/>
                  <a:pt x="2658917" y="4561471"/>
                  <a:pt x="2632252" y="4588136"/>
                </a:cubicBezTo>
                <a:cubicBezTo>
                  <a:pt x="2605587" y="4614801"/>
                  <a:pt x="2592254" y="4652065"/>
                  <a:pt x="2592254" y="4699929"/>
                </a:cubicBezTo>
                <a:cubicBezTo>
                  <a:pt x="2592254" y="4734194"/>
                  <a:pt x="2598987" y="4762725"/>
                  <a:pt x="2612453" y="4785524"/>
                </a:cubicBezTo>
                <a:cubicBezTo>
                  <a:pt x="2625919" y="4808323"/>
                  <a:pt x="2643485" y="4824988"/>
                  <a:pt x="2665150" y="4835521"/>
                </a:cubicBezTo>
                <a:cubicBezTo>
                  <a:pt x="2686815" y="4846054"/>
                  <a:pt x="2714180" y="4851320"/>
                  <a:pt x="2747245" y="4851320"/>
                </a:cubicBezTo>
                <a:cubicBezTo>
                  <a:pt x="2779777" y="4851320"/>
                  <a:pt x="2806942" y="4845220"/>
                  <a:pt x="2828740" y="4833021"/>
                </a:cubicBezTo>
                <a:cubicBezTo>
                  <a:pt x="2850539" y="4820822"/>
                  <a:pt x="2867204" y="4803756"/>
                  <a:pt x="2878737" y="4781824"/>
                </a:cubicBezTo>
                <a:cubicBezTo>
                  <a:pt x="2890270" y="4759892"/>
                  <a:pt x="2896036" y="4731794"/>
                  <a:pt x="2896036" y="4697529"/>
                </a:cubicBezTo>
                <a:cubicBezTo>
                  <a:pt x="2896036" y="4650332"/>
                  <a:pt x="2882837" y="4613634"/>
                  <a:pt x="2856438" y="4587436"/>
                </a:cubicBezTo>
                <a:cubicBezTo>
                  <a:pt x="2830040" y="4561238"/>
                  <a:pt x="2792443" y="4548138"/>
                  <a:pt x="2743645" y="4548138"/>
                </a:cubicBezTo>
                <a:close/>
                <a:moveTo>
                  <a:pt x="1772095" y="4548138"/>
                </a:moveTo>
                <a:cubicBezTo>
                  <a:pt x="1724498" y="4548138"/>
                  <a:pt x="1687367" y="4561471"/>
                  <a:pt x="1660702" y="4588136"/>
                </a:cubicBezTo>
                <a:cubicBezTo>
                  <a:pt x="1634037" y="4614801"/>
                  <a:pt x="1620704" y="4652065"/>
                  <a:pt x="1620704" y="4699929"/>
                </a:cubicBezTo>
                <a:cubicBezTo>
                  <a:pt x="1620704" y="4734194"/>
                  <a:pt x="1627437" y="4762725"/>
                  <a:pt x="1640903" y="4785524"/>
                </a:cubicBezTo>
                <a:cubicBezTo>
                  <a:pt x="1654369" y="4808323"/>
                  <a:pt x="1671935" y="4824988"/>
                  <a:pt x="1693600" y="4835521"/>
                </a:cubicBezTo>
                <a:cubicBezTo>
                  <a:pt x="1715265" y="4846054"/>
                  <a:pt x="1742630" y="4851320"/>
                  <a:pt x="1775695" y="4851320"/>
                </a:cubicBezTo>
                <a:cubicBezTo>
                  <a:pt x="1808226" y="4851320"/>
                  <a:pt x="1835391" y="4845220"/>
                  <a:pt x="1857190" y="4833021"/>
                </a:cubicBezTo>
                <a:cubicBezTo>
                  <a:pt x="1878989" y="4820822"/>
                  <a:pt x="1895654" y="4803756"/>
                  <a:pt x="1907187" y="4781824"/>
                </a:cubicBezTo>
                <a:cubicBezTo>
                  <a:pt x="1918720" y="4759892"/>
                  <a:pt x="1924486" y="4731794"/>
                  <a:pt x="1924486" y="4697529"/>
                </a:cubicBezTo>
                <a:cubicBezTo>
                  <a:pt x="1924486" y="4650332"/>
                  <a:pt x="1911287" y="4613634"/>
                  <a:pt x="1884888" y="4587436"/>
                </a:cubicBezTo>
                <a:cubicBezTo>
                  <a:pt x="1858490" y="4561238"/>
                  <a:pt x="1820892" y="4548138"/>
                  <a:pt x="1772095" y="4548138"/>
                </a:cubicBezTo>
                <a:close/>
                <a:moveTo>
                  <a:pt x="7310222" y="3022611"/>
                </a:moveTo>
                <a:cubicBezTo>
                  <a:pt x="7391804" y="3022611"/>
                  <a:pt x="7456414" y="3049853"/>
                  <a:pt x="7504052" y="3104336"/>
                </a:cubicBezTo>
                <a:cubicBezTo>
                  <a:pt x="7551689" y="3158819"/>
                  <a:pt x="7575508" y="3245109"/>
                  <a:pt x="7575508" y="3363204"/>
                </a:cubicBezTo>
                <a:cubicBezTo>
                  <a:pt x="7575508" y="3503549"/>
                  <a:pt x="7552687" y="3600820"/>
                  <a:pt x="7507047" y="3655019"/>
                </a:cubicBezTo>
                <a:cubicBezTo>
                  <a:pt x="7461406" y="3709217"/>
                  <a:pt x="7396939" y="3736316"/>
                  <a:pt x="7313645" y="3736316"/>
                </a:cubicBezTo>
                <a:cubicBezTo>
                  <a:pt x="7232632" y="3736316"/>
                  <a:pt x="7168593" y="3708646"/>
                  <a:pt x="7121526" y="3653307"/>
                </a:cubicBezTo>
                <a:cubicBezTo>
                  <a:pt x="7074459" y="3597968"/>
                  <a:pt x="7050926" y="3506972"/>
                  <a:pt x="7050926" y="3380320"/>
                </a:cubicBezTo>
                <a:cubicBezTo>
                  <a:pt x="7050926" y="3252525"/>
                  <a:pt x="7074602" y="3160959"/>
                  <a:pt x="7121954" y="3105620"/>
                </a:cubicBezTo>
                <a:cubicBezTo>
                  <a:pt x="7169306" y="3050281"/>
                  <a:pt x="7232062" y="3022611"/>
                  <a:pt x="7310222" y="3022611"/>
                </a:cubicBezTo>
                <a:close/>
                <a:moveTo>
                  <a:pt x="9825863" y="2750478"/>
                </a:moveTo>
                <a:lnTo>
                  <a:pt x="9825863" y="4005025"/>
                </a:lnTo>
                <a:lnTo>
                  <a:pt x="10883585" y="4005025"/>
                </a:lnTo>
                <a:lnTo>
                  <a:pt x="10883585" y="3720912"/>
                </a:lnTo>
                <a:lnTo>
                  <a:pt x="10214379" y="3720912"/>
                </a:lnTo>
                <a:lnTo>
                  <a:pt x="10214379" y="3473597"/>
                </a:lnTo>
                <a:lnTo>
                  <a:pt x="10817691" y="3473597"/>
                </a:lnTo>
                <a:lnTo>
                  <a:pt x="10817691" y="3217725"/>
                </a:lnTo>
                <a:lnTo>
                  <a:pt x="10214379" y="3217725"/>
                </a:lnTo>
                <a:lnTo>
                  <a:pt x="10214379" y="3018332"/>
                </a:lnTo>
                <a:lnTo>
                  <a:pt x="10864758" y="3018332"/>
                </a:lnTo>
                <a:lnTo>
                  <a:pt x="10864758" y="2750478"/>
                </a:lnTo>
                <a:close/>
                <a:moveTo>
                  <a:pt x="8165090" y="2750478"/>
                </a:moveTo>
                <a:lnTo>
                  <a:pt x="8165090" y="4005025"/>
                </a:lnTo>
                <a:lnTo>
                  <a:pt x="8482578" y="4005025"/>
                </a:lnTo>
                <a:lnTo>
                  <a:pt x="8482578" y="3048284"/>
                </a:lnTo>
                <a:lnTo>
                  <a:pt x="8726750" y="4005025"/>
                </a:lnTo>
                <a:lnTo>
                  <a:pt x="9014126" y="4005025"/>
                </a:lnTo>
                <a:lnTo>
                  <a:pt x="9258754" y="3048284"/>
                </a:lnTo>
                <a:lnTo>
                  <a:pt x="9258754" y="4005025"/>
                </a:lnTo>
                <a:lnTo>
                  <a:pt x="9576241" y="4005025"/>
                </a:lnTo>
                <a:lnTo>
                  <a:pt x="9576241" y="2750478"/>
                </a:lnTo>
                <a:lnTo>
                  <a:pt x="9066729" y="2750478"/>
                </a:lnTo>
                <a:lnTo>
                  <a:pt x="8871522" y="3513818"/>
                </a:lnTo>
                <a:lnTo>
                  <a:pt x="8674910" y="2750478"/>
                </a:lnTo>
                <a:close/>
                <a:moveTo>
                  <a:pt x="4206969" y="2750478"/>
                </a:moveTo>
                <a:lnTo>
                  <a:pt x="4206969" y="4005025"/>
                </a:lnTo>
                <a:lnTo>
                  <a:pt x="5199653" y="4005025"/>
                </a:lnTo>
                <a:lnTo>
                  <a:pt x="5199653" y="3696095"/>
                </a:lnTo>
                <a:lnTo>
                  <a:pt x="4594630" y="3696095"/>
                </a:lnTo>
                <a:lnTo>
                  <a:pt x="4594630" y="2750478"/>
                </a:lnTo>
                <a:close/>
                <a:moveTo>
                  <a:pt x="2939289" y="2750478"/>
                </a:moveTo>
                <a:lnTo>
                  <a:pt x="2939289" y="4005025"/>
                </a:lnTo>
                <a:lnTo>
                  <a:pt x="3997011" y="4005025"/>
                </a:lnTo>
                <a:lnTo>
                  <a:pt x="3997011" y="3720912"/>
                </a:lnTo>
                <a:lnTo>
                  <a:pt x="3327805" y="3720912"/>
                </a:lnTo>
                <a:lnTo>
                  <a:pt x="3327805" y="3473597"/>
                </a:lnTo>
                <a:lnTo>
                  <a:pt x="3931117" y="3473597"/>
                </a:lnTo>
                <a:lnTo>
                  <a:pt x="3931117" y="3217725"/>
                </a:lnTo>
                <a:lnTo>
                  <a:pt x="3327805" y="3217725"/>
                </a:lnTo>
                <a:lnTo>
                  <a:pt x="3327805" y="3018332"/>
                </a:lnTo>
                <a:lnTo>
                  <a:pt x="3978184" y="3018332"/>
                </a:lnTo>
                <a:lnTo>
                  <a:pt x="3978184" y="2750478"/>
                </a:lnTo>
                <a:close/>
                <a:moveTo>
                  <a:pt x="1058325" y="2750478"/>
                </a:moveTo>
                <a:lnTo>
                  <a:pt x="1337437" y="4005025"/>
                </a:lnTo>
                <a:lnTo>
                  <a:pt x="1717582" y="4005025"/>
                </a:lnTo>
                <a:lnTo>
                  <a:pt x="1936764" y="3215157"/>
                </a:lnTo>
                <a:lnTo>
                  <a:pt x="2156802" y="4005025"/>
                </a:lnTo>
                <a:lnTo>
                  <a:pt x="2536948" y="4005025"/>
                </a:lnTo>
                <a:lnTo>
                  <a:pt x="2813492" y="2750478"/>
                </a:lnTo>
                <a:lnTo>
                  <a:pt x="2447199" y="2750478"/>
                </a:lnTo>
                <a:lnTo>
                  <a:pt x="2314490" y="3451869"/>
                </a:lnTo>
                <a:lnTo>
                  <a:pt x="2119991" y="2750478"/>
                </a:lnTo>
                <a:lnTo>
                  <a:pt x="1753110" y="2750478"/>
                </a:lnTo>
                <a:lnTo>
                  <a:pt x="1559092" y="3452805"/>
                </a:lnTo>
                <a:lnTo>
                  <a:pt x="1426530" y="2750478"/>
                </a:lnTo>
                <a:close/>
                <a:moveTo>
                  <a:pt x="7311077" y="2729085"/>
                </a:moveTo>
                <a:cubicBezTo>
                  <a:pt x="7107406" y="2729085"/>
                  <a:pt x="6948519" y="2786135"/>
                  <a:pt x="6834418" y="2900237"/>
                </a:cubicBezTo>
                <a:cubicBezTo>
                  <a:pt x="6720316" y="3014339"/>
                  <a:pt x="6663266" y="3173795"/>
                  <a:pt x="6663266" y="3378608"/>
                </a:cubicBezTo>
                <a:cubicBezTo>
                  <a:pt x="6663266" y="3525228"/>
                  <a:pt x="6692076" y="3647317"/>
                  <a:pt x="6749698" y="3744874"/>
                </a:cubicBezTo>
                <a:cubicBezTo>
                  <a:pt x="6807319" y="3842430"/>
                  <a:pt x="6882483" y="3913744"/>
                  <a:pt x="6975191" y="3958814"/>
                </a:cubicBezTo>
                <a:cubicBezTo>
                  <a:pt x="7067898" y="4003884"/>
                  <a:pt x="7184995" y="4026419"/>
                  <a:pt x="7326481" y="4026419"/>
                </a:cubicBezTo>
                <a:cubicBezTo>
                  <a:pt x="7465685" y="4026419"/>
                  <a:pt x="7581926" y="4000319"/>
                  <a:pt x="7675204" y="3948117"/>
                </a:cubicBezTo>
                <a:cubicBezTo>
                  <a:pt x="7768482" y="3895916"/>
                  <a:pt x="7839795" y="3822891"/>
                  <a:pt x="7889145" y="3729042"/>
                </a:cubicBezTo>
                <a:cubicBezTo>
                  <a:pt x="7938493" y="3635194"/>
                  <a:pt x="7963168" y="3514959"/>
                  <a:pt x="7963168" y="3368338"/>
                </a:cubicBezTo>
                <a:cubicBezTo>
                  <a:pt x="7963168" y="3166379"/>
                  <a:pt x="7906688" y="3009346"/>
                  <a:pt x="7793727" y="2897242"/>
                </a:cubicBezTo>
                <a:cubicBezTo>
                  <a:pt x="7680767" y="2785137"/>
                  <a:pt x="7519883" y="2729085"/>
                  <a:pt x="7311077" y="2729085"/>
                </a:cubicBezTo>
                <a:close/>
                <a:moveTo>
                  <a:pt x="5938734" y="2729085"/>
                </a:moveTo>
                <a:cubicBezTo>
                  <a:pt x="5736774" y="2729085"/>
                  <a:pt x="5580597" y="2784816"/>
                  <a:pt x="5470205" y="2896279"/>
                </a:cubicBezTo>
                <a:cubicBezTo>
                  <a:pt x="5359811" y="3007742"/>
                  <a:pt x="5304615" y="3167234"/>
                  <a:pt x="5304615" y="3374757"/>
                </a:cubicBezTo>
                <a:cubicBezTo>
                  <a:pt x="5304615" y="3530407"/>
                  <a:pt x="5335992" y="3658119"/>
                  <a:pt x="5398748" y="3757891"/>
                </a:cubicBezTo>
                <a:cubicBezTo>
                  <a:pt x="5461504" y="3857663"/>
                  <a:pt x="5536098" y="3927360"/>
                  <a:pt x="5622530" y="3966984"/>
                </a:cubicBezTo>
                <a:cubicBezTo>
                  <a:pt x="5708962" y="4006607"/>
                  <a:pt x="5820353" y="4026419"/>
                  <a:pt x="5956705" y="4026419"/>
                </a:cubicBezTo>
                <a:cubicBezTo>
                  <a:pt x="6069095" y="4026419"/>
                  <a:pt x="6161659" y="4010160"/>
                  <a:pt x="6234399" y="3977641"/>
                </a:cubicBezTo>
                <a:cubicBezTo>
                  <a:pt x="6307139" y="3945122"/>
                  <a:pt x="6368040" y="3896914"/>
                  <a:pt x="6417104" y="3833017"/>
                </a:cubicBezTo>
                <a:cubicBezTo>
                  <a:pt x="6466168" y="3769120"/>
                  <a:pt x="6502110" y="3689534"/>
                  <a:pt x="6524930" y="3594260"/>
                </a:cubicBezTo>
                <a:lnTo>
                  <a:pt x="6185193" y="3491568"/>
                </a:lnTo>
                <a:cubicBezTo>
                  <a:pt x="6168077" y="3570869"/>
                  <a:pt x="6140551" y="3631343"/>
                  <a:pt x="6102612" y="3672990"/>
                </a:cubicBezTo>
                <a:cubicBezTo>
                  <a:pt x="6064673" y="3714637"/>
                  <a:pt x="6008621" y="3735460"/>
                  <a:pt x="5934456" y="3735460"/>
                </a:cubicBezTo>
                <a:cubicBezTo>
                  <a:pt x="5858007" y="3735460"/>
                  <a:pt x="5798674" y="3709676"/>
                  <a:pt x="5756456" y="3658107"/>
                </a:cubicBezTo>
                <a:cubicBezTo>
                  <a:pt x="5714239" y="3606539"/>
                  <a:pt x="5693130" y="3511233"/>
                  <a:pt x="5693130" y="3372190"/>
                </a:cubicBezTo>
                <a:cubicBezTo>
                  <a:pt x="5693130" y="3259942"/>
                  <a:pt x="5710816" y="3177606"/>
                  <a:pt x="5746187" y="3125182"/>
                </a:cubicBezTo>
                <a:cubicBezTo>
                  <a:pt x="5792969" y="3054519"/>
                  <a:pt x="5860289" y="3019188"/>
                  <a:pt x="5948147" y="3019188"/>
                </a:cubicBezTo>
                <a:cubicBezTo>
                  <a:pt x="5986941" y="3019188"/>
                  <a:pt x="6022028" y="3027175"/>
                  <a:pt x="6053405" y="3043149"/>
                </a:cubicBezTo>
                <a:cubicBezTo>
                  <a:pt x="6084783" y="3059124"/>
                  <a:pt x="6111312" y="3081944"/>
                  <a:pt x="6132991" y="3111610"/>
                </a:cubicBezTo>
                <a:cubicBezTo>
                  <a:pt x="6146113" y="3129296"/>
                  <a:pt x="6158664" y="3157251"/>
                  <a:pt x="6170645" y="3195475"/>
                </a:cubicBezTo>
                <a:lnTo>
                  <a:pt x="6512949" y="3119312"/>
                </a:lnTo>
                <a:cubicBezTo>
                  <a:pt x="6469020" y="2986954"/>
                  <a:pt x="6401843" y="2888827"/>
                  <a:pt x="6311418" y="2824930"/>
                </a:cubicBezTo>
                <a:cubicBezTo>
                  <a:pt x="6220992" y="2761033"/>
                  <a:pt x="6096764" y="2729085"/>
                  <a:pt x="5938734" y="2729085"/>
                </a:cubicBezTo>
                <a:close/>
                <a:moveTo>
                  <a:pt x="0" y="0"/>
                </a:moveTo>
                <a:lnTo>
                  <a:pt x="12192000" y="0"/>
                </a:lnTo>
                <a:lnTo>
                  <a:pt x="12192000" y="6858000"/>
                </a:lnTo>
                <a:lnTo>
                  <a:pt x="0" y="6858000"/>
                </a:lnTo>
                <a:close/>
              </a:path>
            </a:pathLst>
          </a:cu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4" name="Rectangle 13">
            <a:extLst>
              <a:ext uri="{FF2B5EF4-FFF2-40B4-BE49-F238E27FC236}">
                <a16:creationId xmlns:a16="http://schemas.microsoft.com/office/drawing/2014/main" id="{6FE7521B-24EA-E62C-36A9-84C1EE2A5903}"/>
              </a:ext>
            </a:extLst>
          </p:cNvPr>
          <p:cNvSpPr/>
          <p:nvPr/>
        </p:nvSpPr>
        <p:spPr>
          <a:xfrm>
            <a:off x="12620624" y="2468880"/>
            <a:ext cx="155575" cy="29464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1875751"/>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4.16667E-7 0 L -0.9888 0 " pathEditMode="relative" rAng="0" ptsTypes="AA">
                                      <p:cBhvr>
                                        <p:cTn id="6" dur="6000" fill="hold"/>
                                        <p:tgtEl>
                                          <p:spTgt spid="13"/>
                                        </p:tgtEl>
                                        <p:attrNameLst>
                                          <p:attrName>ppt_x</p:attrName>
                                          <p:attrName>ppt_y</p:attrName>
                                        </p:attrNameLst>
                                      </p:cBhvr>
                                      <p:rCtr x="-49440" y="0"/>
                                    </p:animMotion>
                                  </p:childTnLst>
                                </p:cTn>
                              </p:par>
                              <p:par>
                                <p:cTn id="7" presetID="35" presetClass="path" presetSubtype="0" accel="50000" decel="50000" fill="hold" grpId="0" nodeType="withEffect">
                                  <p:stCondLst>
                                    <p:cond delay="0"/>
                                  </p:stCondLst>
                                  <p:childTnLst>
                                    <p:animMotion origin="layout" path="M 3.54167E-6 1.48148E-6 L -0.98711 -0.02755 " pathEditMode="relative" rAng="0" ptsTypes="AA">
                                      <p:cBhvr>
                                        <p:cTn id="8" dur="6000" fill="hold"/>
                                        <p:tgtEl>
                                          <p:spTgt spid="14"/>
                                        </p:tgtEl>
                                        <p:attrNameLst>
                                          <p:attrName>ppt_x</p:attrName>
                                          <p:attrName>ppt_y</p:attrName>
                                        </p:attrNameLst>
                                      </p:cBhvr>
                                      <p:rCtr x="-49362" y="-1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3" name="TextBox 2"/>
          <p:cNvSpPr txBox="1"/>
          <p:nvPr/>
        </p:nvSpPr>
        <p:spPr>
          <a:xfrm>
            <a:off x="4451282" y="404693"/>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Evaluation</a:t>
            </a:r>
            <a:br>
              <a:rPr lang="en-US" sz="4800" b="1" dirty="0">
                <a:solidFill>
                  <a:srgbClr val="FFFF00"/>
                </a:solidFill>
                <a:latin typeface="Tenorite"/>
                <a:cs typeface="Times New Roman" pitchFamily="18" charset="0"/>
              </a:rPr>
            </a:br>
            <a:endParaRPr lang="en-IN" dirty="0">
              <a:solidFill>
                <a:srgbClr val="FFFF00"/>
              </a:solidFill>
            </a:endParaRPr>
          </a:p>
        </p:txBody>
      </p:sp>
      <p:sp>
        <p:nvSpPr>
          <p:cNvPr id="4" name="TextBox 3"/>
          <p:cNvSpPr txBox="1"/>
          <p:nvPr/>
        </p:nvSpPr>
        <p:spPr>
          <a:xfrm>
            <a:off x="452392" y="1354081"/>
            <a:ext cx="7997780" cy="2246769"/>
          </a:xfrm>
          <a:prstGeom prst="rect">
            <a:avLst/>
          </a:prstGeom>
          <a:noFill/>
        </p:spPr>
        <p:txBody>
          <a:bodyPr wrap="square" rtlCol="0">
            <a:spAutoFit/>
          </a:bodyPr>
          <a:lstStyle/>
          <a:p>
            <a:pPr marL="457200" indent="-457200">
              <a:buFont typeface="Wingdings" panose="05000000000000000000" pitchFamily="2" charset="2"/>
              <a:buChar char="Ø"/>
            </a:pPr>
            <a:r>
              <a:rPr lang="en-IN" sz="2800" dirty="0">
                <a:solidFill>
                  <a:schemeClr val="bg1"/>
                </a:solidFill>
              </a:rPr>
              <a:t>Used Ambient sound plugin to improve Audio playback after target detection</a:t>
            </a:r>
          </a:p>
          <a:p>
            <a:pPr marL="457200" indent="-457200">
              <a:buFont typeface="Wingdings" panose="05000000000000000000" pitchFamily="2" charset="2"/>
              <a:buChar char="Ø"/>
            </a:pPr>
            <a:endParaRPr lang="en-IN" sz="2800" dirty="0">
              <a:solidFill>
                <a:schemeClr val="bg1"/>
              </a:solidFill>
            </a:endParaRPr>
          </a:p>
          <a:p>
            <a:pPr marL="457200" indent="-457200">
              <a:buFont typeface="Wingdings" panose="05000000000000000000" pitchFamily="2" charset="2"/>
              <a:buChar char="Ø"/>
            </a:pPr>
            <a:r>
              <a:rPr lang="en-IN" sz="2800" dirty="0">
                <a:solidFill>
                  <a:schemeClr val="bg1"/>
                </a:solidFill>
              </a:rPr>
              <a:t>Optimized target image dataset improving better target detection (</a:t>
            </a:r>
            <a:r>
              <a:rPr lang="en-IN" sz="2800" b="1" dirty="0">
                <a:solidFill>
                  <a:schemeClr val="bg1"/>
                </a:solidFill>
              </a:rPr>
              <a:t>Accuracy</a:t>
            </a:r>
            <a:r>
              <a:rPr lang="en-IN" sz="2800" dirty="0">
                <a:solidFill>
                  <a:schemeClr val="bg1"/>
                </a:solidFill>
              </a:rPr>
              <a:t>) for the app.</a:t>
            </a:r>
          </a:p>
        </p:txBody>
      </p:sp>
      <p:pic>
        <p:nvPicPr>
          <p:cNvPr id="5" name="Picture 4"/>
          <p:cNvPicPr>
            <a:picLocks noChangeAspect="1"/>
          </p:cNvPicPr>
          <p:nvPr/>
        </p:nvPicPr>
        <p:blipFill>
          <a:blip r:embed="rId4"/>
          <a:stretch>
            <a:fillRect/>
          </a:stretch>
        </p:blipFill>
        <p:spPr>
          <a:xfrm>
            <a:off x="7764968" y="1557601"/>
            <a:ext cx="3648340" cy="339732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4234246484"/>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3" name="TextBox 2"/>
          <p:cNvSpPr txBox="1"/>
          <p:nvPr/>
        </p:nvSpPr>
        <p:spPr>
          <a:xfrm>
            <a:off x="4134120" y="412125"/>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Evaluation</a:t>
            </a:r>
            <a:br>
              <a:rPr lang="en-US" sz="4800" b="1" dirty="0">
                <a:solidFill>
                  <a:srgbClr val="FFFF00"/>
                </a:solidFill>
                <a:latin typeface="Tenorite"/>
                <a:cs typeface="Times New Roman" pitchFamily="18" charset="0"/>
              </a:rPr>
            </a:br>
            <a:endParaRPr lang="en-IN" dirty="0">
              <a:solidFill>
                <a:srgbClr val="FFFF00"/>
              </a:solidFill>
            </a:endParaRPr>
          </a:p>
        </p:txBody>
      </p:sp>
      <p:pic>
        <p:nvPicPr>
          <p:cNvPr id="5" name="Picture 4"/>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1731"/>
            <a:ext cx="12192000" cy="6857999"/>
          </a:xfrm>
          <a:prstGeom prst="rect">
            <a:avLst/>
          </a:prstGeom>
        </p:spPr>
      </p:pic>
      <p:sp>
        <p:nvSpPr>
          <p:cNvPr id="6" name="TextBox 5"/>
          <p:cNvSpPr txBox="1"/>
          <p:nvPr/>
        </p:nvSpPr>
        <p:spPr>
          <a:xfrm>
            <a:off x="4542083" y="396409"/>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Evaluation</a:t>
            </a:r>
            <a:br>
              <a:rPr lang="en-US" sz="4800" b="1" dirty="0">
                <a:solidFill>
                  <a:srgbClr val="FFFF00"/>
                </a:solidFill>
                <a:latin typeface="Tenorite"/>
                <a:cs typeface="Times New Roman" pitchFamily="18" charset="0"/>
              </a:rPr>
            </a:br>
            <a:endParaRPr lang="en-IN" dirty="0">
              <a:solidFill>
                <a:srgbClr val="FFFF00"/>
              </a:solidFill>
            </a:endParaRPr>
          </a:p>
        </p:txBody>
      </p:sp>
      <p:graphicFrame>
        <p:nvGraphicFramePr>
          <p:cNvPr id="8" name="Table 7"/>
          <p:cNvGraphicFramePr>
            <a:graphicFrameLocks noGrp="1"/>
          </p:cNvGraphicFramePr>
          <p:nvPr>
            <p:extLst>
              <p:ext uri="{D42A27DB-BD31-4B8C-83A1-F6EECF244321}">
                <p14:modId xmlns:p14="http://schemas.microsoft.com/office/powerpoint/2010/main" val="1605595789"/>
              </p:ext>
            </p:extLst>
          </p:nvPr>
        </p:nvGraphicFramePr>
        <p:xfrm>
          <a:off x="1904218" y="3277187"/>
          <a:ext cx="8611382" cy="1656764"/>
        </p:xfrm>
        <a:graphic>
          <a:graphicData uri="http://schemas.openxmlformats.org/drawingml/2006/table">
            <a:tbl>
              <a:tblPr firstRow="1" bandRow="1">
                <a:tableStyleId>{5C22544A-7EE6-4342-B048-85BDC9FD1C3A}</a:tableStyleId>
              </a:tblPr>
              <a:tblGrid>
                <a:gridCol w="4305691">
                  <a:extLst>
                    <a:ext uri="{9D8B030D-6E8A-4147-A177-3AD203B41FA5}">
                      <a16:colId xmlns:a16="http://schemas.microsoft.com/office/drawing/2014/main" val="20000"/>
                    </a:ext>
                  </a:extLst>
                </a:gridCol>
                <a:gridCol w="4305691">
                  <a:extLst>
                    <a:ext uri="{9D8B030D-6E8A-4147-A177-3AD203B41FA5}">
                      <a16:colId xmlns:a16="http://schemas.microsoft.com/office/drawing/2014/main" val="20001"/>
                    </a:ext>
                  </a:extLst>
                </a:gridCol>
              </a:tblGrid>
              <a:tr h="1000310">
                <a:tc>
                  <a:txBody>
                    <a:bodyPr/>
                    <a:lstStyle/>
                    <a:p>
                      <a:pPr>
                        <a:lnSpc>
                          <a:spcPct val="100000"/>
                        </a:lnSpc>
                      </a:pPr>
                      <a:r>
                        <a:rPr lang="en-IN" sz="2000" dirty="0"/>
                        <a:t>App Response time before implementation of XR plugin </a:t>
                      </a:r>
                    </a:p>
                  </a:txBody>
                  <a:tcPr>
                    <a:solidFill>
                      <a:schemeClr val="tx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dirty="0"/>
                        <a:t>App Response time after implementation of XR plugin </a:t>
                      </a:r>
                    </a:p>
                    <a:p>
                      <a:endParaRPr lang="en-IN" dirty="0"/>
                    </a:p>
                  </a:txBody>
                  <a:tcPr>
                    <a:solidFill>
                      <a:schemeClr val="tx1"/>
                    </a:solidFill>
                  </a:tcPr>
                </a:tc>
                <a:extLst>
                  <a:ext uri="{0D108BD9-81ED-4DB2-BD59-A6C34878D82A}">
                    <a16:rowId xmlns:a16="http://schemas.microsoft.com/office/drawing/2014/main" val="10000"/>
                  </a:ext>
                </a:extLst>
              </a:tr>
              <a:tr h="65645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b="1" dirty="0"/>
                        <a:t>~ 10-15 Seconds </a:t>
                      </a:r>
                    </a:p>
                    <a:p>
                      <a:pPr algn="ctr"/>
                      <a:endParaRPr lang="en-IN"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b="1" dirty="0"/>
                        <a:t>~ 1-2 Seconds</a:t>
                      </a:r>
                    </a:p>
                    <a:p>
                      <a:pPr algn="ctr"/>
                      <a:endParaRPr lang="en-IN" dirty="0"/>
                    </a:p>
                  </a:txBody>
                  <a:tcPr/>
                </a:tc>
                <a:extLst>
                  <a:ext uri="{0D108BD9-81ED-4DB2-BD59-A6C34878D82A}">
                    <a16:rowId xmlns:a16="http://schemas.microsoft.com/office/drawing/2014/main" val="10001"/>
                  </a:ext>
                </a:extLst>
              </a:tr>
            </a:tbl>
          </a:graphicData>
        </a:graphic>
      </p:graphicFrame>
      <p:sp>
        <p:nvSpPr>
          <p:cNvPr id="9" name="TextBox 8"/>
          <p:cNvSpPr txBox="1"/>
          <p:nvPr/>
        </p:nvSpPr>
        <p:spPr>
          <a:xfrm>
            <a:off x="1463897" y="1488699"/>
            <a:ext cx="9462868" cy="1384995"/>
          </a:xfrm>
          <a:prstGeom prst="rect">
            <a:avLst/>
          </a:prstGeom>
          <a:noFill/>
        </p:spPr>
        <p:txBody>
          <a:bodyPr wrap="square" rtlCol="0">
            <a:spAutoFit/>
          </a:bodyPr>
          <a:lstStyle/>
          <a:p>
            <a:pPr marL="457200" indent="-457200">
              <a:buFont typeface="Wingdings" panose="05000000000000000000" pitchFamily="2" charset="2"/>
              <a:buChar char="Ø"/>
            </a:pPr>
            <a:r>
              <a:rPr lang="en-IN" sz="2800" dirty="0">
                <a:solidFill>
                  <a:schemeClr val="bg1"/>
                </a:solidFill>
              </a:rPr>
              <a:t>Used Google AR Core XR plugin's optimized rendering pipeline to overcome black screen encountered during app launch, significantly improving user experience. </a:t>
            </a:r>
          </a:p>
        </p:txBody>
      </p:sp>
      <p:grpSp>
        <p:nvGrpSpPr>
          <p:cNvPr id="10" name="Group 9"/>
          <p:cNvGrpSpPr/>
          <p:nvPr/>
        </p:nvGrpSpPr>
        <p:grpSpPr>
          <a:xfrm>
            <a:off x="0" y="6490952"/>
            <a:ext cx="12192000" cy="367048"/>
            <a:chOff x="0" y="6490952"/>
            <a:chExt cx="12192000" cy="367048"/>
          </a:xfrm>
        </p:grpSpPr>
        <p:sp>
          <p:nvSpPr>
            <p:cNvPr id="11" name="Rectangle 10"/>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1495002826"/>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3" name="TextBox 2"/>
          <p:cNvSpPr txBox="1"/>
          <p:nvPr/>
        </p:nvSpPr>
        <p:spPr>
          <a:xfrm>
            <a:off x="4681571" y="275204"/>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RESULT</a:t>
            </a:r>
            <a:br>
              <a:rPr lang="en-US" sz="4800" b="1" dirty="0">
                <a:solidFill>
                  <a:srgbClr val="FFFF00"/>
                </a:solidFill>
                <a:latin typeface="Tenorite"/>
                <a:cs typeface="Times New Roman" pitchFamily="18" charset="0"/>
              </a:rPr>
            </a:br>
            <a:endParaRPr lang="en-IN" dirty="0">
              <a:solidFill>
                <a:srgbClr val="FFFF00"/>
              </a:solidFill>
            </a:endParaRPr>
          </a:p>
        </p:txBody>
      </p:sp>
      <p:grpSp>
        <p:nvGrpSpPr>
          <p:cNvPr id="7" name="Group 6"/>
          <p:cNvGrpSpPr/>
          <p:nvPr/>
        </p:nvGrpSpPr>
        <p:grpSpPr>
          <a:xfrm>
            <a:off x="1157146" y="1323968"/>
            <a:ext cx="2907483" cy="5028993"/>
            <a:chOff x="2450637" y="1629384"/>
            <a:chExt cx="2218055" cy="5028993"/>
          </a:xfrm>
        </p:grpSpPr>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21779" t="6867" r="20859" b="6733"/>
            <a:stretch/>
          </p:blipFill>
          <p:spPr>
            <a:xfrm>
              <a:off x="2450637" y="1629384"/>
              <a:ext cx="2218055" cy="5028993"/>
            </a:xfrm>
            <a:prstGeom prst="rect">
              <a:avLst/>
            </a:prstGeom>
          </p:spPr>
        </p:pic>
        <p:pic>
          <p:nvPicPr>
            <p:cNvPr id="6" name="Picture 5">
              <a:extLst>
                <a:ext uri="{FF2B5EF4-FFF2-40B4-BE49-F238E27FC236}">
                  <a16:creationId xmlns:a16="http://schemas.microsoft.com/office/drawing/2014/main" id="{D6FF5994-DD81-09D9-FD5C-C354A2D8E413}"/>
                </a:ext>
              </a:extLst>
            </p:cNvPr>
            <p:cNvPicPr>
              <a:picLocks noChangeAspect="1"/>
            </p:cNvPicPr>
            <p:nvPr/>
          </p:nvPicPr>
          <p:blipFill>
            <a:blip r:embed="rId5"/>
            <a:stretch>
              <a:fillRect/>
            </a:stretch>
          </p:blipFill>
          <p:spPr>
            <a:xfrm>
              <a:off x="2500327" y="2070740"/>
              <a:ext cx="2118674" cy="4146280"/>
            </a:xfrm>
            <a:prstGeom prst="rect">
              <a:avLst/>
            </a:prstGeom>
          </p:spPr>
        </p:pic>
      </p:grpSp>
      <p:grpSp>
        <p:nvGrpSpPr>
          <p:cNvPr id="11" name="Group 10"/>
          <p:cNvGrpSpPr/>
          <p:nvPr/>
        </p:nvGrpSpPr>
        <p:grpSpPr>
          <a:xfrm>
            <a:off x="8105906" y="1323967"/>
            <a:ext cx="2871197" cy="5028993"/>
            <a:chOff x="5635596" y="1410443"/>
            <a:chExt cx="2218055" cy="5028993"/>
          </a:xfrm>
        </p:grpSpPr>
        <p:grpSp>
          <p:nvGrpSpPr>
            <p:cNvPr id="8" name="Group 7"/>
            <p:cNvGrpSpPr/>
            <p:nvPr/>
          </p:nvGrpSpPr>
          <p:grpSpPr>
            <a:xfrm>
              <a:off x="5635596" y="1410443"/>
              <a:ext cx="2218055" cy="5028993"/>
              <a:chOff x="2450637" y="1629384"/>
              <a:chExt cx="2218055" cy="5028993"/>
            </a:xfrm>
          </p:grpSpPr>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21779" t="6867" r="20859" b="6733"/>
              <a:stretch/>
            </p:blipFill>
            <p:spPr>
              <a:xfrm>
                <a:off x="2450637" y="1629384"/>
                <a:ext cx="2218055" cy="5028993"/>
              </a:xfrm>
              <a:prstGeom prst="rect">
                <a:avLst/>
              </a:prstGeom>
            </p:spPr>
          </p:pic>
          <p:pic>
            <p:nvPicPr>
              <p:cNvPr id="10" name="Picture 9">
                <a:extLst>
                  <a:ext uri="{FF2B5EF4-FFF2-40B4-BE49-F238E27FC236}">
                    <a16:creationId xmlns:a16="http://schemas.microsoft.com/office/drawing/2014/main" id="{D6FF5994-DD81-09D9-FD5C-C354A2D8E413}"/>
                  </a:ext>
                </a:extLst>
              </p:cNvPr>
              <p:cNvPicPr>
                <a:picLocks noChangeAspect="1"/>
              </p:cNvPicPr>
              <p:nvPr/>
            </p:nvPicPr>
            <p:blipFill>
              <a:blip r:embed="rId5"/>
              <a:stretch>
                <a:fillRect/>
              </a:stretch>
            </p:blipFill>
            <p:spPr>
              <a:xfrm>
                <a:off x="2500327" y="2070740"/>
                <a:ext cx="2118674" cy="4146280"/>
              </a:xfrm>
              <a:prstGeom prst="rect">
                <a:avLst/>
              </a:prstGeom>
            </p:spPr>
          </p:pic>
        </p:grpSp>
        <p:pic>
          <p:nvPicPr>
            <p:cNvPr id="5" name="Picture 4">
              <a:extLst>
                <a:ext uri="{FF2B5EF4-FFF2-40B4-BE49-F238E27FC236}">
                  <a16:creationId xmlns:a16="http://schemas.microsoft.com/office/drawing/2014/main" id="{8FD3F5EE-9A0E-C2A3-3815-30F4D9DCD438}"/>
                </a:ext>
              </a:extLst>
            </p:cNvPr>
            <p:cNvPicPr>
              <a:picLocks noChangeAspect="1"/>
            </p:cNvPicPr>
            <p:nvPr/>
          </p:nvPicPr>
          <p:blipFill>
            <a:blip r:embed="rId6"/>
            <a:stretch>
              <a:fillRect/>
            </a:stretch>
          </p:blipFill>
          <p:spPr>
            <a:xfrm>
              <a:off x="5699238" y="1833241"/>
              <a:ext cx="2095379" cy="4183395"/>
            </a:xfrm>
            <a:prstGeom prst="rect">
              <a:avLst/>
            </a:prstGeom>
          </p:spPr>
        </p:pic>
      </p:grpSp>
      <p:pic>
        <p:nvPicPr>
          <p:cNvPr id="12" name="Picture 11"/>
          <p:cNvPicPr>
            <a:picLocks noChangeAspect="1"/>
          </p:cNvPicPr>
          <p:nvPr/>
        </p:nvPicPr>
        <p:blipFill>
          <a:blip r:embed="rId7"/>
          <a:stretch>
            <a:fillRect/>
          </a:stretch>
        </p:blipFill>
        <p:spPr>
          <a:xfrm>
            <a:off x="4468969" y="2271929"/>
            <a:ext cx="3232597" cy="2999787"/>
          </a:xfrm>
          <a:prstGeom prst="roundRect">
            <a:avLst>
              <a:gd name="adj" fmla="val 11111"/>
            </a:avLst>
          </a:prstGeom>
          <a:ln w="190500" cap="rnd">
            <a:solidFill>
              <a:schemeClr val="tx1"/>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grpSp>
        <p:nvGrpSpPr>
          <p:cNvPr id="13" name="Group 12"/>
          <p:cNvGrpSpPr/>
          <p:nvPr/>
        </p:nvGrpSpPr>
        <p:grpSpPr>
          <a:xfrm>
            <a:off x="0" y="6490952"/>
            <a:ext cx="12192000" cy="367048"/>
            <a:chOff x="0" y="6490952"/>
            <a:chExt cx="12192000" cy="367048"/>
          </a:xfrm>
        </p:grpSpPr>
        <p:sp>
          <p:nvSpPr>
            <p:cNvPr id="14" name="Rectangle 13"/>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2174685944"/>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380;p29" descr="Text, letter&#10;&#10;Description automatically generated"/>
          <p:cNvPicPr preferRelativeResize="0"/>
          <p:nvPr/>
        </p:nvPicPr>
        <p:blipFill rotWithShape="1">
          <a:blip r:embed="rId2"/>
          <a:srcRect/>
          <a:stretch>
            <a:fillRect/>
          </a:stretch>
        </p:blipFill>
        <p:spPr>
          <a:xfrm>
            <a:off x="57" y="4139"/>
            <a:ext cx="12302352" cy="6868116"/>
          </a:xfrm>
          <a:prstGeom prst="rect">
            <a:avLst/>
          </a:prstGeom>
          <a:noFill/>
          <a:ln>
            <a:noFill/>
          </a:ln>
        </p:spPr>
      </p:pic>
    </p:spTree>
    <p:extLst>
      <p:ext uri="{BB962C8B-B14F-4D97-AF65-F5344CB8AC3E}">
        <p14:creationId xmlns:p14="http://schemas.microsoft.com/office/powerpoint/2010/main" val="2301901627"/>
      </p:ext>
    </p:extLst>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pic>
        <p:nvPicPr>
          <p:cNvPr id="6" name="Picture 5">
            <a:extLst>
              <a:ext uri="{FF2B5EF4-FFF2-40B4-BE49-F238E27FC236}">
                <a16:creationId xmlns:a16="http://schemas.microsoft.com/office/drawing/2014/main" id="{49B0EDEB-18C1-A1E3-04DA-E33627A18E9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Effect>
                      <a14:saturation sat="400000"/>
                    </a14:imgEffect>
                  </a14:imgLayer>
                </a14:imgProps>
              </a:ext>
            </a:extLst>
          </a:blip>
          <a:stretch>
            <a:fillRect/>
          </a:stretch>
        </p:blipFill>
        <p:spPr>
          <a:xfrm>
            <a:off x="3011388" y="237955"/>
            <a:ext cx="5939429" cy="117550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Rectangle 6"/>
          <p:cNvSpPr/>
          <p:nvPr/>
        </p:nvSpPr>
        <p:spPr>
          <a:xfrm>
            <a:off x="2668700" y="1654326"/>
            <a:ext cx="6449544" cy="707886"/>
          </a:xfrm>
          <a:prstGeom prst="rect">
            <a:avLst/>
          </a:prstGeom>
          <a:noFill/>
        </p:spPr>
        <p:txBody>
          <a:bodyPr wrap="square" lIns="91440" tIns="45720" rIns="91440" bIns="45720">
            <a:spAutoFit/>
          </a:bodyPr>
          <a:lstStyle/>
          <a:p>
            <a:pPr algn="ctr"/>
            <a:r>
              <a:rPr lang="en-US" sz="4000" b="1" dirty="0">
                <a:ln w="6600">
                  <a:solidFill>
                    <a:schemeClr val="accent4">
                      <a:lumMod val="75000"/>
                    </a:schemeClr>
                  </a:solidFill>
                  <a:prstDash val="solid"/>
                </a:ln>
                <a:solidFill>
                  <a:srgbClr val="FFFFFF"/>
                </a:solidFill>
                <a:effectLst>
                  <a:outerShdw dist="38100" dir="2700000" algn="tl" rotWithShape="0">
                    <a:schemeClr val="accent2"/>
                  </a:outerShdw>
                </a:effectLst>
              </a:rPr>
              <a:t>A Project presentation on</a:t>
            </a:r>
          </a:p>
        </p:txBody>
      </p:sp>
      <p:sp>
        <p:nvSpPr>
          <p:cNvPr id="8" name="Rectangle 7"/>
          <p:cNvSpPr/>
          <p:nvPr/>
        </p:nvSpPr>
        <p:spPr>
          <a:xfrm>
            <a:off x="1497625" y="2262212"/>
            <a:ext cx="9196749" cy="1754326"/>
          </a:xfrm>
          <a:prstGeom prst="rect">
            <a:avLst/>
          </a:prstGeom>
          <a:noFill/>
        </p:spPr>
        <p:txBody>
          <a:bodyPr wrap="none" lIns="91440" tIns="45720" rIns="91440" bIns="45720">
            <a:spAutoFit/>
            <a:scene3d>
              <a:camera prst="obliqueTopRight"/>
              <a:lightRig rig="soft" dir="t">
                <a:rot lat="0" lon="0" rev="15600000"/>
              </a:lightRig>
            </a:scene3d>
            <a:sp3d extrusionH="57150" prstMaterial="softEdge">
              <a:bevelT w="25400" h="38100"/>
            </a:sp3d>
          </a:bodyPr>
          <a:lstStyle/>
          <a:p>
            <a:pPr algn="ctr"/>
            <a:r>
              <a:rPr lang="en-US" sz="5400" b="1" dirty="0" err="1">
                <a:ln w="13462">
                  <a:solidFill>
                    <a:schemeClr val="bg1"/>
                  </a:solidFill>
                  <a:prstDash val="solid"/>
                </a:ln>
                <a:solidFill>
                  <a:schemeClr val="bg1">
                    <a:lumMod val="95000"/>
                  </a:schemeClr>
                </a:solidFill>
                <a:effectLst>
                  <a:outerShdw blurRad="38100" dist="38100" dir="2700000" algn="tl">
                    <a:srgbClr val="000000">
                      <a:alpha val="43137"/>
                    </a:srgbClr>
                  </a:outerShdw>
                </a:effectLst>
                <a:latin typeface="Berlin Sans FB Demi" panose="020E0802020502020306" pitchFamily="34" charset="0"/>
              </a:rPr>
              <a:t>ImagiAR</a:t>
            </a:r>
            <a:r>
              <a:rPr lang="en-US" sz="5400" b="1" dirty="0">
                <a:ln w="13462">
                  <a:solidFill>
                    <a:schemeClr val="bg1"/>
                  </a:solidFill>
                  <a:prstDash val="solid"/>
                </a:ln>
                <a:solidFill>
                  <a:schemeClr val="bg1">
                    <a:lumMod val="95000"/>
                  </a:schemeClr>
                </a:solidFill>
                <a:effectLst>
                  <a:outerShdw blurRad="38100" dist="38100" dir="2700000" algn="tl">
                    <a:srgbClr val="000000">
                      <a:alpha val="43137"/>
                    </a:srgbClr>
                  </a:outerShdw>
                </a:effectLst>
                <a:latin typeface="Berlin Sans FB Demi" panose="020E0802020502020306" pitchFamily="34" charset="0"/>
              </a:rPr>
              <a:t> for Child Education </a:t>
            </a:r>
          </a:p>
          <a:p>
            <a:pPr algn="ctr"/>
            <a:endParaRPr lang="en-IN" sz="5400" b="1" cap="none" spc="0" dirty="0">
              <a:ln/>
              <a:solidFill>
                <a:schemeClr val="accent4"/>
              </a:solidFill>
              <a:effectLst/>
            </a:endParaRPr>
          </a:p>
        </p:txBody>
      </p:sp>
      <p:sp>
        <p:nvSpPr>
          <p:cNvPr id="11" name="TextBox 10"/>
          <p:cNvSpPr txBox="1"/>
          <p:nvPr/>
        </p:nvSpPr>
        <p:spPr>
          <a:xfrm>
            <a:off x="1691985" y="3242569"/>
            <a:ext cx="2761602" cy="2169825"/>
          </a:xfrm>
          <a:prstGeom prst="rect">
            <a:avLst/>
          </a:prstGeom>
          <a:noFill/>
        </p:spPr>
        <p:txBody>
          <a:bodyPr wrap="square" rtlCol="0">
            <a:spAutoFit/>
          </a:bodyPr>
          <a:lstStyle/>
          <a:p>
            <a:pPr>
              <a:lnSpc>
                <a:spcPct val="150000"/>
              </a:lnSpc>
            </a:pPr>
            <a:r>
              <a:rPr lang="en-US" dirty="0"/>
              <a:t>          </a:t>
            </a:r>
            <a:r>
              <a:rPr lang="en-US" b="1" dirty="0">
                <a:solidFill>
                  <a:srgbClr val="FFFF00"/>
                </a:solidFill>
                <a:cs typeface="Times New Roman" panose="02020603050405020304" pitchFamily="18" charset="0"/>
              </a:rPr>
              <a:t>Made by:</a:t>
            </a:r>
          </a:p>
          <a:p>
            <a:pPr>
              <a:lnSpc>
                <a:spcPct val="150000"/>
              </a:lnSpc>
            </a:pPr>
            <a:r>
              <a:rPr lang="en-US" b="1" dirty="0">
                <a:solidFill>
                  <a:srgbClr val="FFFF00"/>
                </a:solidFill>
                <a:cs typeface="Times New Roman" panose="02020603050405020304" pitchFamily="18" charset="0"/>
              </a:rPr>
              <a:t>1)  Tushar Mungekar (38)</a:t>
            </a:r>
            <a:br>
              <a:rPr lang="en-US" b="1" dirty="0">
                <a:solidFill>
                  <a:srgbClr val="FFFF00"/>
                </a:solidFill>
                <a:cs typeface="Times New Roman" panose="02020603050405020304" pitchFamily="18" charset="0"/>
              </a:rPr>
            </a:br>
            <a:r>
              <a:rPr lang="en-US" b="1" dirty="0">
                <a:solidFill>
                  <a:srgbClr val="FFFF00"/>
                </a:solidFill>
                <a:cs typeface="Times New Roman" panose="02020603050405020304" pitchFamily="18" charset="0"/>
              </a:rPr>
              <a:t>2)  </a:t>
            </a:r>
            <a:r>
              <a:rPr lang="en-US" b="1" dirty="0" err="1">
                <a:solidFill>
                  <a:srgbClr val="FFFF00"/>
                </a:solidFill>
                <a:cs typeface="Times New Roman" panose="02020603050405020304" pitchFamily="18" charset="0"/>
              </a:rPr>
              <a:t>Avishkar</a:t>
            </a:r>
            <a:r>
              <a:rPr lang="en-US" b="1" dirty="0">
                <a:solidFill>
                  <a:srgbClr val="FFFF00"/>
                </a:solidFill>
                <a:cs typeface="Times New Roman" panose="02020603050405020304" pitchFamily="18" charset="0"/>
              </a:rPr>
              <a:t> Patil (48)</a:t>
            </a:r>
            <a:br>
              <a:rPr lang="en-US" b="1" dirty="0">
                <a:solidFill>
                  <a:srgbClr val="FFFF00"/>
                </a:solidFill>
                <a:cs typeface="Times New Roman" panose="02020603050405020304" pitchFamily="18" charset="0"/>
              </a:rPr>
            </a:br>
            <a:r>
              <a:rPr lang="en-US" b="1" dirty="0">
                <a:solidFill>
                  <a:srgbClr val="FFFF00"/>
                </a:solidFill>
                <a:cs typeface="Times New Roman" panose="02020603050405020304" pitchFamily="18" charset="0"/>
              </a:rPr>
              <a:t>3)  Prachi Patil (49)</a:t>
            </a:r>
            <a:br>
              <a:rPr lang="en-US" b="1" dirty="0">
                <a:solidFill>
                  <a:srgbClr val="FFFF00"/>
                </a:solidFill>
                <a:cs typeface="Times New Roman" panose="02020603050405020304" pitchFamily="18" charset="0"/>
              </a:rPr>
            </a:br>
            <a:r>
              <a:rPr lang="en-US" b="1" dirty="0">
                <a:solidFill>
                  <a:srgbClr val="FFFF00"/>
                </a:solidFill>
                <a:cs typeface="Times New Roman" panose="02020603050405020304" pitchFamily="18" charset="0"/>
              </a:rPr>
              <a:t>4)  </a:t>
            </a:r>
            <a:r>
              <a:rPr lang="en-US" b="1" dirty="0" err="1">
                <a:solidFill>
                  <a:srgbClr val="FFFF00"/>
                </a:solidFill>
                <a:cs typeface="Times New Roman" panose="02020603050405020304" pitchFamily="18" charset="0"/>
              </a:rPr>
              <a:t>Harshal</a:t>
            </a:r>
            <a:r>
              <a:rPr lang="en-US" b="1" dirty="0">
                <a:solidFill>
                  <a:srgbClr val="FFFF00"/>
                </a:solidFill>
                <a:cs typeface="Times New Roman" panose="02020603050405020304" pitchFamily="18" charset="0"/>
              </a:rPr>
              <a:t> </a:t>
            </a:r>
            <a:r>
              <a:rPr lang="en-US" b="1" dirty="0" err="1">
                <a:solidFill>
                  <a:srgbClr val="FFFF00"/>
                </a:solidFill>
                <a:cs typeface="Times New Roman" panose="02020603050405020304" pitchFamily="18" charset="0"/>
              </a:rPr>
              <a:t>Pendse</a:t>
            </a:r>
            <a:r>
              <a:rPr lang="en-US" b="1" dirty="0">
                <a:solidFill>
                  <a:srgbClr val="FFFF00"/>
                </a:solidFill>
                <a:cs typeface="Times New Roman" panose="02020603050405020304" pitchFamily="18" charset="0"/>
              </a:rPr>
              <a:t> (51)</a:t>
            </a:r>
          </a:p>
        </p:txBody>
      </p:sp>
      <p:sp>
        <p:nvSpPr>
          <p:cNvPr id="12" name="TextBox 11"/>
          <p:cNvSpPr txBox="1"/>
          <p:nvPr/>
        </p:nvSpPr>
        <p:spPr>
          <a:xfrm>
            <a:off x="7939000" y="3776417"/>
            <a:ext cx="2654181" cy="984885"/>
          </a:xfrm>
          <a:prstGeom prst="rect">
            <a:avLst/>
          </a:prstGeom>
          <a:noFill/>
        </p:spPr>
        <p:txBody>
          <a:bodyPr wrap="square" rtlCol="0">
            <a:spAutoFit/>
          </a:bodyPr>
          <a:lstStyle/>
          <a:p>
            <a:pPr algn="ctr">
              <a:lnSpc>
                <a:spcPct val="100000"/>
              </a:lnSpc>
            </a:pPr>
            <a:r>
              <a:rPr lang="en-IN" sz="2000" dirty="0">
                <a:solidFill>
                  <a:srgbClr val="FFFF00"/>
                </a:solidFill>
                <a:cs typeface="Times New Roman" panose="02020603050405020304" pitchFamily="18" charset="0"/>
              </a:rPr>
              <a:t>Under the Guidance of:</a:t>
            </a:r>
          </a:p>
          <a:p>
            <a:pPr algn="ctr">
              <a:lnSpc>
                <a:spcPct val="100000"/>
              </a:lnSpc>
            </a:pPr>
            <a:r>
              <a:rPr lang="en-IN" sz="2000" dirty="0">
                <a:solidFill>
                  <a:srgbClr val="FFFF00"/>
                </a:solidFill>
                <a:cs typeface="Times New Roman" panose="02020603050405020304" pitchFamily="18" charset="0"/>
              </a:rPr>
              <a:t>Prof . </a:t>
            </a:r>
            <a:r>
              <a:rPr lang="en-IN" sz="2000" dirty="0" err="1">
                <a:solidFill>
                  <a:srgbClr val="FFFF00"/>
                </a:solidFill>
                <a:cs typeface="Times New Roman" panose="02020603050405020304" pitchFamily="18" charset="0"/>
              </a:rPr>
              <a:t>Amita</a:t>
            </a:r>
            <a:r>
              <a:rPr lang="en-IN" sz="2000" dirty="0">
                <a:solidFill>
                  <a:srgbClr val="FFFF00"/>
                </a:solidFill>
                <a:cs typeface="Times New Roman" panose="02020603050405020304" pitchFamily="18" charset="0"/>
              </a:rPr>
              <a:t> Raman</a:t>
            </a:r>
          </a:p>
          <a:p>
            <a:endParaRPr lang="en-IN" dirty="0"/>
          </a:p>
        </p:txBody>
      </p:sp>
      <p:grpSp>
        <p:nvGrpSpPr>
          <p:cNvPr id="5" name="Group 4"/>
          <p:cNvGrpSpPr/>
          <p:nvPr/>
        </p:nvGrpSpPr>
        <p:grpSpPr>
          <a:xfrm>
            <a:off x="0" y="6490952"/>
            <a:ext cx="12192000" cy="367048"/>
            <a:chOff x="0" y="6490952"/>
            <a:chExt cx="12192000" cy="367048"/>
          </a:xfrm>
        </p:grpSpPr>
        <p:sp>
          <p:nvSpPr>
            <p:cNvPr id="15" name="Rectangle 14"/>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pic>
        <p:nvPicPr>
          <p:cNvPr id="21" name="Picture 20"/>
          <p:cNvPicPr>
            <a:picLocks noChangeAspect="1"/>
          </p:cNvPicPr>
          <p:nvPr/>
        </p:nvPicPr>
        <p:blipFill rotWithShape="1">
          <a:blip r:embed="rId6"/>
          <a:srcRect l="26127" t="7327" r="1577" b="880"/>
          <a:stretch/>
        </p:blipFill>
        <p:spPr>
          <a:xfrm>
            <a:off x="4579074" y="3419504"/>
            <a:ext cx="3033849" cy="2085946"/>
          </a:xfrm>
          <a:prstGeom prst="ellipse">
            <a:avLst/>
          </a:prstGeom>
          <a:ln w="190500" cap="rnd">
            <a:solidFill>
              <a:schemeClr val="tx1"/>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459101092"/>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6" name="Rectangle 5"/>
          <p:cNvSpPr/>
          <p:nvPr/>
        </p:nvSpPr>
        <p:spPr>
          <a:xfrm>
            <a:off x="4083793" y="462498"/>
            <a:ext cx="3516219" cy="646331"/>
          </a:xfrm>
          <a:prstGeom prst="rect">
            <a:avLst/>
          </a:prstGeom>
        </p:spPr>
        <p:txBody>
          <a:bodyPr wrap="none">
            <a:spAutoFit/>
          </a:bodyPr>
          <a:lstStyle/>
          <a:p>
            <a:r>
              <a:rPr lang="en-US" sz="3600" b="1" dirty="0">
                <a:solidFill>
                  <a:srgbClr val="FFFF00"/>
                </a:solidFill>
              </a:rPr>
              <a:t>Table of Contents</a:t>
            </a:r>
            <a:endParaRPr lang="en-IN" sz="3600" b="1" dirty="0">
              <a:solidFill>
                <a:srgbClr val="FFFF00"/>
              </a:solidFill>
            </a:endParaRPr>
          </a:p>
        </p:txBody>
      </p:sp>
      <p:sp>
        <p:nvSpPr>
          <p:cNvPr id="8" name="Content Placeholder 2">
            <a:extLst>
              <a:ext uri="{FF2B5EF4-FFF2-40B4-BE49-F238E27FC236}">
                <a16:creationId xmlns:a16="http://schemas.microsoft.com/office/drawing/2014/main" id="{22788C46-D0BC-4307-AE55-7601A139E7CB}"/>
              </a:ext>
            </a:extLst>
          </p:cNvPr>
          <p:cNvSpPr txBox="1">
            <a:spLocks/>
          </p:cNvSpPr>
          <p:nvPr/>
        </p:nvSpPr>
        <p:spPr>
          <a:xfrm>
            <a:off x="1265937" y="1558553"/>
            <a:ext cx="4241635" cy="4121135"/>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IN" dirty="0">
              <a:ea typeface="Open Sans" panose="020B0606030504020204" pitchFamily="34" charset="0"/>
              <a:cs typeface="Times New Roman" pitchFamily="18" charset="0"/>
            </a:endParaRPr>
          </a:p>
          <a:p>
            <a:pPr>
              <a:lnSpc>
                <a:spcPct val="100000"/>
              </a:lnSpc>
              <a:buFont typeface="Wingdings" pitchFamily="2" charset="2"/>
              <a:buChar char="Ø"/>
            </a:pPr>
            <a:r>
              <a:rPr lang="en-IN" sz="3200" b="1" dirty="0">
                <a:solidFill>
                  <a:schemeClr val="bg1"/>
                </a:solidFill>
                <a:ea typeface="Open Sans" panose="020B0606030504020204" pitchFamily="34" charset="0"/>
                <a:cs typeface="Times New Roman" pitchFamily="18" charset="0"/>
              </a:rPr>
              <a:t>Introduction</a:t>
            </a:r>
          </a:p>
          <a:p>
            <a:pPr marL="0" indent="0">
              <a:lnSpc>
                <a:spcPct val="100000"/>
              </a:lnSpc>
              <a:buNone/>
            </a:pPr>
            <a:endParaRPr lang="en-IN" sz="3200" b="1" dirty="0">
              <a:solidFill>
                <a:schemeClr val="bg1"/>
              </a:solidFill>
              <a:ea typeface="Open Sans" panose="020B0606030504020204" pitchFamily="34" charset="0"/>
              <a:cs typeface="Times New Roman" pitchFamily="18" charset="0"/>
            </a:endParaRPr>
          </a:p>
          <a:p>
            <a:pPr>
              <a:lnSpc>
                <a:spcPct val="100000"/>
              </a:lnSpc>
              <a:buFont typeface="Wingdings" pitchFamily="2" charset="2"/>
              <a:buChar char="Ø"/>
            </a:pPr>
            <a:r>
              <a:rPr lang="en-IN" sz="3200" b="1" dirty="0">
                <a:solidFill>
                  <a:schemeClr val="bg1"/>
                </a:solidFill>
                <a:ea typeface="Open Sans" panose="020B0606030504020204" pitchFamily="34" charset="0"/>
                <a:cs typeface="Times New Roman" pitchFamily="18" charset="0"/>
              </a:rPr>
              <a:t>Literature survey</a:t>
            </a:r>
          </a:p>
          <a:p>
            <a:pPr marL="0" indent="0">
              <a:lnSpc>
                <a:spcPct val="100000"/>
              </a:lnSpc>
              <a:buNone/>
            </a:pPr>
            <a:endParaRPr lang="en-IN" sz="3200" b="1" dirty="0">
              <a:solidFill>
                <a:schemeClr val="bg1"/>
              </a:solidFill>
              <a:ea typeface="Open Sans" panose="020B0606030504020204" pitchFamily="34" charset="0"/>
              <a:cs typeface="Times New Roman" pitchFamily="18" charset="0"/>
            </a:endParaRPr>
          </a:p>
          <a:p>
            <a:pPr>
              <a:lnSpc>
                <a:spcPct val="100000"/>
              </a:lnSpc>
              <a:buFont typeface="Wingdings" pitchFamily="2" charset="2"/>
              <a:buChar char="Ø"/>
            </a:pPr>
            <a:r>
              <a:rPr lang="en-IN" sz="3200" b="1" dirty="0">
                <a:solidFill>
                  <a:schemeClr val="bg1"/>
                </a:solidFill>
                <a:ea typeface="Open Sans" panose="020B0606030504020204" pitchFamily="34" charset="0"/>
                <a:cs typeface="Times New Roman" pitchFamily="18" charset="0"/>
              </a:rPr>
              <a:t>Problem statement</a:t>
            </a:r>
          </a:p>
          <a:p>
            <a:pPr>
              <a:lnSpc>
                <a:spcPct val="100000"/>
              </a:lnSpc>
              <a:buFont typeface="Wingdings" pitchFamily="2" charset="2"/>
              <a:buChar char="Ø"/>
            </a:pPr>
            <a:endParaRPr lang="en-US" sz="3200" b="1" dirty="0">
              <a:solidFill>
                <a:schemeClr val="bg1"/>
              </a:solidFill>
              <a:cs typeface="Times New Roman" pitchFamily="18" charset="0"/>
            </a:endParaRPr>
          </a:p>
          <a:p>
            <a:pPr>
              <a:lnSpc>
                <a:spcPct val="100000"/>
              </a:lnSpc>
              <a:buFont typeface="Wingdings" pitchFamily="2" charset="2"/>
              <a:buChar char="Ø"/>
            </a:pPr>
            <a:r>
              <a:rPr lang="en-US" sz="3200" b="1" dirty="0">
                <a:solidFill>
                  <a:schemeClr val="bg1"/>
                </a:solidFill>
                <a:cs typeface="Times New Roman" pitchFamily="18" charset="0"/>
              </a:rPr>
              <a:t>Proposed system</a:t>
            </a:r>
          </a:p>
          <a:p>
            <a:pPr>
              <a:lnSpc>
                <a:spcPct val="100000"/>
              </a:lnSpc>
              <a:buFont typeface="Wingdings" pitchFamily="2" charset="2"/>
              <a:buChar char="Ø"/>
            </a:pPr>
            <a:endParaRPr lang="en-US" sz="3200" b="1" dirty="0">
              <a:solidFill>
                <a:schemeClr val="bg1"/>
              </a:solidFill>
              <a:cs typeface="Times New Roman" pitchFamily="18" charset="0"/>
            </a:endParaRPr>
          </a:p>
          <a:p>
            <a:pPr>
              <a:lnSpc>
                <a:spcPct val="100000"/>
              </a:lnSpc>
              <a:buFont typeface="Wingdings" pitchFamily="2" charset="2"/>
              <a:buChar char="Ø"/>
            </a:pPr>
            <a:r>
              <a:rPr lang="en-US" sz="3200" b="1" dirty="0">
                <a:solidFill>
                  <a:schemeClr val="bg1"/>
                </a:solidFill>
              </a:rPr>
              <a:t>Methodology</a:t>
            </a:r>
          </a:p>
          <a:p>
            <a:pPr marL="457200" indent="-457200">
              <a:lnSpc>
                <a:spcPct val="100000"/>
              </a:lnSpc>
            </a:pPr>
            <a:endParaRPr lang="en-US" sz="3200" dirty="0">
              <a:solidFill>
                <a:schemeClr val="bg1"/>
              </a:solidFill>
              <a:cs typeface="Times New Roman" pitchFamily="18" charset="0"/>
            </a:endParaRPr>
          </a:p>
          <a:p>
            <a:pPr>
              <a:lnSpc>
                <a:spcPct val="100000"/>
              </a:lnSpc>
              <a:buFont typeface="Wingdings" pitchFamily="2" charset="2"/>
              <a:buChar char="Ø"/>
            </a:pPr>
            <a:endParaRPr lang="en-IN" dirty="0">
              <a:ea typeface="Open Sans" panose="020B0606030504020204" pitchFamily="34" charset="0"/>
              <a:cs typeface="Times New Roman" pitchFamily="18" charset="0"/>
            </a:endParaRPr>
          </a:p>
          <a:p>
            <a:pPr>
              <a:lnSpc>
                <a:spcPct val="100000"/>
              </a:lnSpc>
            </a:pPr>
            <a:endParaRPr lang="en-IN" dirty="0">
              <a:ea typeface="Open Sans" panose="020B0606030504020204" pitchFamily="34" charset="0"/>
              <a:cs typeface="Times New Roman" pitchFamily="18" charset="0"/>
            </a:endParaRPr>
          </a:p>
          <a:p>
            <a:pPr>
              <a:lnSpc>
                <a:spcPct val="100000"/>
              </a:lnSpc>
            </a:pPr>
            <a:endParaRPr lang="en-IN" dirty="0">
              <a:latin typeface="Times New Roman" pitchFamily="18" charset="0"/>
              <a:ea typeface="Open Sans" panose="020B0606030504020204" pitchFamily="34" charset="0"/>
              <a:cs typeface="Times New Roman" pitchFamily="18" charset="0"/>
            </a:endParaRPr>
          </a:p>
          <a:p>
            <a:pPr>
              <a:lnSpc>
                <a:spcPct val="100000"/>
              </a:lnSpc>
            </a:pPr>
            <a:endParaRPr lang="en-US" dirty="0"/>
          </a:p>
        </p:txBody>
      </p:sp>
      <p:sp>
        <p:nvSpPr>
          <p:cNvPr id="9" name="TextBox 8">
            <a:extLst>
              <a:ext uri="{FF2B5EF4-FFF2-40B4-BE49-F238E27FC236}">
                <a16:creationId xmlns:a16="http://schemas.microsoft.com/office/drawing/2014/main" id="{E68DE9F4-9A70-6AE9-0369-030F8D268E27}"/>
              </a:ext>
            </a:extLst>
          </p:cNvPr>
          <p:cNvSpPr txBox="1"/>
          <p:nvPr/>
        </p:nvSpPr>
        <p:spPr>
          <a:xfrm>
            <a:off x="6156600" y="1449295"/>
            <a:ext cx="4894750" cy="4339650"/>
          </a:xfrm>
          <a:prstGeom prst="rect">
            <a:avLst/>
          </a:prstGeom>
          <a:noFill/>
        </p:spPr>
        <p:txBody>
          <a:bodyPr wrap="square">
            <a:spAutoFit/>
          </a:bodyPr>
          <a:lstStyle/>
          <a:p>
            <a:endParaRPr lang="en-US" sz="2800" dirty="0"/>
          </a:p>
          <a:p>
            <a:pPr marL="457200" indent="-457200">
              <a:buFont typeface="Wingdings" panose="05000000000000000000" pitchFamily="2" charset="2"/>
              <a:buChar char="Ø"/>
            </a:pPr>
            <a:r>
              <a:rPr lang="en-US" sz="2000" b="1" dirty="0">
                <a:solidFill>
                  <a:schemeClr val="bg1"/>
                </a:solidFill>
              </a:rPr>
              <a:t>Dataset to be used</a:t>
            </a:r>
          </a:p>
          <a:p>
            <a:endParaRPr lang="en-US" sz="2000" b="1" dirty="0">
              <a:solidFill>
                <a:schemeClr val="bg1"/>
              </a:solidFill>
            </a:endParaRPr>
          </a:p>
          <a:p>
            <a:pPr marL="457200" indent="-457200">
              <a:buFont typeface="Wingdings" panose="05000000000000000000" pitchFamily="2" charset="2"/>
              <a:buChar char="Ø"/>
            </a:pPr>
            <a:r>
              <a:rPr lang="en-US" sz="2000" b="1" dirty="0">
                <a:solidFill>
                  <a:schemeClr val="bg1"/>
                </a:solidFill>
              </a:rPr>
              <a:t> Performance Evaluation Parameters</a:t>
            </a:r>
          </a:p>
          <a:p>
            <a:endParaRPr lang="en-US" sz="2000" b="1" dirty="0">
              <a:solidFill>
                <a:schemeClr val="bg1"/>
              </a:solidFill>
            </a:endParaRPr>
          </a:p>
          <a:p>
            <a:pPr marL="457200" indent="-457200">
              <a:buFont typeface="Wingdings" panose="05000000000000000000" pitchFamily="2" charset="2"/>
              <a:buChar char="Ø"/>
            </a:pPr>
            <a:r>
              <a:rPr lang="en-US" sz="2000" b="1" dirty="0">
                <a:solidFill>
                  <a:schemeClr val="bg1"/>
                </a:solidFill>
              </a:rPr>
              <a:t>Evaluation</a:t>
            </a:r>
          </a:p>
          <a:p>
            <a:endParaRPr lang="en-US" sz="2000" b="1" dirty="0">
              <a:solidFill>
                <a:schemeClr val="bg1"/>
              </a:solidFill>
            </a:endParaRPr>
          </a:p>
          <a:p>
            <a:pPr marL="457200" indent="-457200">
              <a:buFont typeface="Wingdings" panose="05000000000000000000" pitchFamily="2" charset="2"/>
              <a:buChar char="Ø"/>
            </a:pPr>
            <a:r>
              <a:rPr lang="en-US" sz="2000" b="1" dirty="0">
                <a:solidFill>
                  <a:schemeClr val="bg1"/>
                </a:solidFill>
              </a:rPr>
              <a:t>Result </a:t>
            </a:r>
          </a:p>
          <a:p>
            <a:endParaRPr lang="en-US" sz="2000" b="1" dirty="0">
              <a:solidFill>
                <a:schemeClr val="bg1"/>
              </a:solidFill>
            </a:endParaRPr>
          </a:p>
          <a:p>
            <a:pPr marL="457200" indent="-457200">
              <a:buFont typeface="Wingdings" panose="05000000000000000000" pitchFamily="2" charset="2"/>
              <a:buChar char="Ø"/>
            </a:pPr>
            <a:r>
              <a:rPr lang="en-US" sz="2000" b="1" dirty="0">
                <a:solidFill>
                  <a:schemeClr val="bg1"/>
                </a:solidFill>
              </a:rPr>
              <a:t>Future work</a:t>
            </a:r>
          </a:p>
          <a:p>
            <a:endParaRPr lang="en-US" sz="2000" b="1" dirty="0">
              <a:solidFill>
                <a:schemeClr val="bg1"/>
              </a:solidFill>
            </a:endParaRPr>
          </a:p>
          <a:p>
            <a:pPr marL="457200" indent="-457200">
              <a:buFont typeface="Wingdings" panose="05000000000000000000" pitchFamily="2" charset="2"/>
              <a:buChar char="Ø"/>
            </a:pPr>
            <a:r>
              <a:rPr lang="en-US" sz="2000" b="1" dirty="0">
                <a:solidFill>
                  <a:schemeClr val="bg1"/>
                </a:solidFill>
              </a:rPr>
              <a:t>References</a:t>
            </a:r>
          </a:p>
          <a:p>
            <a:endParaRPr lang="en-US" sz="2800" dirty="0"/>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95111" y="4673913"/>
            <a:ext cx="2854032" cy="1605393"/>
          </a:xfrm>
          <a:prstGeom prst="ellipse">
            <a:avLst/>
          </a:prstGeom>
          <a:ln>
            <a:noFill/>
          </a:ln>
          <a:effectLst>
            <a:softEdge rad="112500"/>
          </a:effectLst>
        </p:spPr>
      </p:pic>
      <p:pic>
        <p:nvPicPr>
          <p:cNvPr id="3" name="Picture 2"/>
          <p:cNvPicPr>
            <a:picLocks noChangeAspect="1"/>
          </p:cNvPicPr>
          <p:nvPr/>
        </p:nvPicPr>
        <p:blipFill rotWithShape="1">
          <a:blip r:embed="rId5"/>
          <a:srcRect r="24308"/>
          <a:stretch/>
        </p:blipFill>
        <p:spPr>
          <a:xfrm>
            <a:off x="329773" y="117344"/>
            <a:ext cx="2054488" cy="1649965"/>
          </a:xfrm>
          <a:prstGeom prst="ellipse">
            <a:avLst/>
          </a:prstGeom>
          <a:ln>
            <a:noFill/>
          </a:ln>
          <a:effectLst>
            <a:softEdge rad="112500"/>
          </a:effectLst>
        </p:spPr>
      </p:pic>
      <p:grpSp>
        <p:nvGrpSpPr>
          <p:cNvPr id="10" name="Group 9"/>
          <p:cNvGrpSpPr/>
          <p:nvPr/>
        </p:nvGrpSpPr>
        <p:grpSpPr>
          <a:xfrm>
            <a:off x="0" y="6490952"/>
            <a:ext cx="12192000" cy="367048"/>
            <a:chOff x="0" y="6490952"/>
            <a:chExt cx="12192000" cy="367048"/>
          </a:xfrm>
        </p:grpSpPr>
        <p:sp>
          <p:nvSpPr>
            <p:cNvPr id="11" name="Rectangle 10"/>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1088663393"/>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8" name="TextBox 7"/>
          <p:cNvSpPr txBox="1"/>
          <p:nvPr/>
        </p:nvSpPr>
        <p:spPr>
          <a:xfrm>
            <a:off x="4496607" y="300990"/>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Introduction</a:t>
            </a:r>
            <a:br>
              <a:rPr lang="en-US" sz="4800" b="1" dirty="0">
                <a:solidFill>
                  <a:srgbClr val="FFFF00"/>
                </a:solidFill>
                <a:latin typeface="Tenorite"/>
                <a:cs typeface="Times New Roman" pitchFamily="18" charset="0"/>
              </a:rPr>
            </a:br>
            <a:endParaRPr lang="en-IN" dirty="0">
              <a:solidFill>
                <a:srgbClr val="FFFF00"/>
              </a:solidFill>
            </a:endParaRPr>
          </a:p>
        </p:txBody>
      </p:sp>
      <p:sp>
        <p:nvSpPr>
          <p:cNvPr id="9" name="TextBox 8"/>
          <p:cNvSpPr txBox="1"/>
          <p:nvPr/>
        </p:nvSpPr>
        <p:spPr>
          <a:xfrm>
            <a:off x="259971" y="1354378"/>
            <a:ext cx="5473522" cy="5324535"/>
          </a:xfrm>
          <a:prstGeom prst="rect">
            <a:avLst/>
          </a:prstGeom>
          <a:noFill/>
        </p:spPr>
        <p:txBody>
          <a:bodyPr wrap="square" rtlCol="0">
            <a:spAutoFit/>
          </a:bodyPr>
          <a:lstStyle/>
          <a:p>
            <a:pPr marL="342900" indent="-342900">
              <a:buFont typeface="Wingdings" panose="05000000000000000000" pitchFamily="2" charset="2"/>
              <a:buChar char="Ø"/>
            </a:pPr>
            <a:r>
              <a:rPr lang="en-US" sz="2000" dirty="0" err="1">
                <a:solidFill>
                  <a:schemeClr val="bg1"/>
                </a:solidFill>
                <a:cs typeface="Times New Roman" panose="02020603050405020304" pitchFamily="18" charset="0"/>
              </a:rPr>
              <a:t>ImagiAR</a:t>
            </a:r>
            <a:r>
              <a:rPr lang="en-US" sz="2000" dirty="0">
                <a:solidFill>
                  <a:schemeClr val="bg1"/>
                </a:solidFill>
                <a:cs typeface="Times New Roman" panose="02020603050405020304" pitchFamily="18" charset="0"/>
              </a:rPr>
              <a:t> pioneers a transformative approach to education through the power of Augmented Reality (AR), facilitating profound understanding of intricate subjects by immersing students in vivid 3D representations. Our commitment extends beyond traditional learning paradigms</a:t>
            </a:r>
            <a:r>
              <a:rPr lang="en-US" sz="2000" dirty="0">
                <a:solidFill>
                  <a:schemeClr val="bg1"/>
                </a:solidFill>
              </a:rPr>
              <a:t>. </a:t>
            </a:r>
          </a:p>
          <a:p>
            <a:pPr algn="just"/>
            <a:endParaRPr lang="en-US" sz="2000" dirty="0">
              <a:solidFill>
                <a:schemeClr val="bg1"/>
              </a:solidFill>
            </a:endParaRPr>
          </a:p>
          <a:p>
            <a:pPr marL="342900" indent="-342900">
              <a:buFont typeface="Wingdings" panose="05000000000000000000" pitchFamily="2" charset="2"/>
              <a:buChar char="Ø"/>
            </a:pPr>
            <a:r>
              <a:rPr lang="en-US" sz="2000" dirty="0">
                <a:solidFill>
                  <a:schemeClr val="bg1"/>
                </a:solidFill>
                <a:cs typeface="Times New Roman" panose="02020603050405020304" pitchFamily="18" charset="0"/>
              </a:rPr>
              <a:t>we strive to empower learners of all backgrounds and abilities, particularly those with autism, by providing them with intuitive tools to grasp abstract concepts effortlessly. With </a:t>
            </a:r>
            <a:r>
              <a:rPr lang="en-US" sz="2000" dirty="0" err="1">
                <a:solidFill>
                  <a:schemeClr val="bg1"/>
                </a:solidFill>
                <a:cs typeface="Times New Roman" panose="02020603050405020304" pitchFamily="18" charset="0"/>
              </a:rPr>
              <a:t>ImagiAR</a:t>
            </a:r>
            <a:r>
              <a:rPr lang="en-US" sz="2000" dirty="0">
                <a:solidFill>
                  <a:schemeClr val="bg1"/>
                </a:solidFill>
                <a:cs typeface="Times New Roman" panose="02020603050405020304" pitchFamily="18" charset="0"/>
              </a:rPr>
              <a:t>, education transcends boundaries, unlocking new avenues for exploration and comprehension in the classroom and beyond</a:t>
            </a:r>
            <a:r>
              <a:rPr lang="en-US" sz="2000" dirty="0">
                <a:cs typeface="Times New Roman" panose="02020603050405020304" pitchFamily="18" charset="0"/>
              </a:rPr>
              <a:t>.</a:t>
            </a:r>
            <a:endParaRPr lang="en-IN" sz="2000" dirty="0">
              <a:cs typeface="Times New Roman" panose="02020603050405020304" pitchFamily="18" charset="0"/>
            </a:endParaRPr>
          </a:p>
          <a:p>
            <a:pPr algn="just"/>
            <a:endParaRPr lang="en-IN" sz="2000" dirty="0"/>
          </a:p>
        </p:txBody>
      </p:sp>
      <p:pic>
        <p:nvPicPr>
          <p:cNvPr id="11" name="Picture 10"/>
          <p:cNvPicPr>
            <a:picLocks noChangeAspect="1"/>
          </p:cNvPicPr>
          <p:nvPr/>
        </p:nvPicPr>
        <p:blipFill>
          <a:blip r:embed="rId4"/>
          <a:stretch>
            <a:fillRect/>
          </a:stretch>
        </p:blipFill>
        <p:spPr>
          <a:xfrm>
            <a:off x="6203041" y="1750517"/>
            <a:ext cx="5322209" cy="3678733"/>
          </a:xfrm>
          <a:prstGeom prst="rect">
            <a:avLst/>
          </a:prstGeom>
          <a:ln>
            <a:noFill/>
          </a:ln>
          <a:effectLst>
            <a:outerShdw blurRad="190500" algn="tl" rotWithShape="0">
              <a:srgbClr val="000000">
                <a:alpha val="70000"/>
              </a:srgbClr>
            </a:outerShdw>
          </a:effectLst>
        </p:spPr>
      </p:pic>
      <p:grpSp>
        <p:nvGrpSpPr>
          <p:cNvPr id="12" name="Group 11"/>
          <p:cNvGrpSpPr/>
          <p:nvPr/>
        </p:nvGrpSpPr>
        <p:grpSpPr>
          <a:xfrm>
            <a:off x="0" y="6490952"/>
            <a:ext cx="12192000" cy="367048"/>
            <a:chOff x="0" y="6490952"/>
            <a:chExt cx="12192000" cy="367048"/>
          </a:xfrm>
        </p:grpSpPr>
        <p:sp>
          <p:nvSpPr>
            <p:cNvPr id="13" name="Rectangle 12"/>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4141521665"/>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24148"/>
            <a:ext cx="12192000" cy="6857999"/>
          </a:xfrm>
          <a:prstGeom prst="rect">
            <a:avLst/>
          </a:prstGeom>
        </p:spPr>
      </p:pic>
      <p:sp>
        <p:nvSpPr>
          <p:cNvPr id="3" name="TextBox 2"/>
          <p:cNvSpPr txBox="1"/>
          <p:nvPr/>
        </p:nvSpPr>
        <p:spPr>
          <a:xfrm>
            <a:off x="2969521" y="354340"/>
            <a:ext cx="6593983"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Problem statement</a:t>
            </a:r>
            <a:br>
              <a:rPr lang="en-US" sz="4800" b="1" dirty="0">
                <a:solidFill>
                  <a:srgbClr val="FFFF00"/>
                </a:solidFill>
                <a:latin typeface="Tenorite"/>
                <a:cs typeface="Times New Roman" pitchFamily="18" charset="0"/>
              </a:rPr>
            </a:br>
            <a:endParaRPr lang="en-IN" dirty="0">
              <a:solidFill>
                <a:srgbClr val="FFFF00"/>
              </a:solidFill>
            </a:endParaRP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404" y="1333014"/>
            <a:ext cx="3439000" cy="43918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p:nvSpPr>
        <p:spPr>
          <a:xfrm>
            <a:off x="291654" y="1333014"/>
            <a:ext cx="7281125" cy="5170646"/>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solidFill>
                  <a:schemeClr val="bg1"/>
                </a:solidFill>
                <a:cs typeface="Times New Roman" panose="02020603050405020304" pitchFamily="18" charset="0"/>
              </a:rPr>
              <a:t>Traditional educational methods often struggle to effectively engage students, particularly those grappling with complex concepts or learning disabilities like autism spectrum disorder (ASD). Static diagrams, a staple in teaching, can present significant barriers to understanding, especially for these students.</a:t>
            </a:r>
          </a:p>
          <a:p>
            <a:pPr marL="342900" indent="-342900">
              <a:buFont typeface="Arial" panose="020B0604020202020204" pitchFamily="34" charset="0"/>
              <a:buChar char="•"/>
            </a:pPr>
            <a:endParaRPr lang="en-US" sz="2400" dirty="0">
              <a:solidFill>
                <a:schemeClr val="bg1"/>
              </a:solidFill>
              <a:cs typeface="Times New Roman" panose="02020603050405020304" pitchFamily="18" charset="0"/>
            </a:endParaRPr>
          </a:p>
          <a:p>
            <a:pPr marL="342900" indent="-342900">
              <a:buFont typeface="Wingdings" panose="05000000000000000000" pitchFamily="2" charset="2"/>
              <a:buChar char="Ø"/>
            </a:pPr>
            <a:r>
              <a:rPr lang="en-US" sz="2400" dirty="0">
                <a:solidFill>
                  <a:schemeClr val="bg1"/>
                </a:solidFill>
                <a:cs typeface="Times New Roman" panose="02020603050405020304" pitchFamily="18" charset="0"/>
              </a:rPr>
              <a:t>To address this challenge, our project aims to develop an Augmented Reality (AR) educational application. This app will dynamically animate diagrams in real-time, offering an immersive learning experience that enhances comprehension and aids in retention.</a:t>
            </a:r>
          </a:p>
          <a:p>
            <a:endParaRPr lang="en-IN" dirty="0"/>
          </a:p>
        </p:txBody>
      </p:sp>
      <p:grpSp>
        <p:nvGrpSpPr>
          <p:cNvPr id="6" name="Group 5"/>
          <p:cNvGrpSpPr/>
          <p:nvPr/>
        </p:nvGrpSpPr>
        <p:grpSpPr>
          <a:xfrm>
            <a:off x="0" y="6490952"/>
            <a:ext cx="12192000" cy="367048"/>
            <a:chOff x="0" y="6490952"/>
            <a:chExt cx="12192000" cy="367048"/>
          </a:xfrm>
        </p:grpSpPr>
        <p:sp>
          <p:nvSpPr>
            <p:cNvPr id="7" name="Rectangle 6"/>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2483579182"/>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2708"/>
            <a:ext cx="12192000" cy="6857999"/>
          </a:xfrm>
          <a:prstGeom prst="rect">
            <a:avLst/>
          </a:prstGeom>
        </p:spPr>
      </p:pic>
      <p:sp>
        <p:nvSpPr>
          <p:cNvPr id="3" name="TextBox 2"/>
          <p:cNvSpPr txBox="1"/>
          <p:nvPr/>
        </p:nvSpPr>
        <p:spPr>
          <a:xfrm>
            <a:off x="4202940" y="167547"/>
            <a:ext cx="5988676" cy="830997"/>
          </a:xfrm>
          <a:prstGeom prst="rect">
            <a:avLst/>
          </a:prstGeom>
          <a:noFill/>
        </p:spPr>
        <p:txBody>
          <a:bodyPr wrap="square" rtlCol="0">
            <a:spAutoFit/>
          </a:bodyPr>
          <a:lstStyle/>
          <a:p>
            <a:r>
              <a:rPr lang="en-IN" sz="4800" b="1" dirty="0">
                <a:solidFill>
                  <a:srgbClr val="FFFF00"/>
                </a:solidFill>
                <a:latin typeface="Google Sans"/>
              </a:rPr>
              <a:t>Proposed System</a:t>
            </a:r>
          </a:p>
        </p:txBody>
      </p:sp>
      <p:pic>
        <p:nvPicPr>
          <p:cNvPr id="4" name="Picture 3">
            <a:extLst>
              <a:ext uri="{FF2B5EF4-FFF2-40B4-BE49-F238E27FC236}">
                <a16:creationId xmlns:a16="http://schemas.microsoft.com/office/drawing/2014/main" id="{6B0BCB8C-8B88-E221-08D0-C599304E8C6C}"/>
              </a:ext>
            </a:extLst>
          </p:cNvPr>
          <p:cNvPicPr>
            <a:picLocks noChangeAspect="1"/>
          </p:cNvPicPr>
          <p:nvPr/>
        </p:nvPicPr>
        <p:blipFill>
          <a:blip r:embed="rId4"/>
          <a:stretch>
            <a:fillRect/>
          </a:stretch>
        </p:blipFill>
        <p:spPr>
          <a:xfrm>
            <a:off x="737965" y="1153383"/>
            <a:ext cx="10570926" cy="4941373"/>
          </a:xfrm>
          <a:prstGeom prst="rect">
            <a:avLst/>
          </a:prstGeom>
        </p:spPr>
      </p:pic>
      <p:grpSp>
        <p:nvGrpSpPr>
          <p:cNvPr id="5" name="Group 4"/>
          <p:cNvGrpSpPr/>
          <p:nvPr/>
        </p:nvGrpSpPr>
        <p:grpSpPr>
          <a:xfrm>
            <a:off x="0" y="6490952"/>
            <a:ext cx="12192000" cy="367048"/>
            <a:chOff x="0" y="6490952"/>
            <a:chExt cx="12192000" cy="367048"/>
          </a:xfrm>
        </p:grpSpPr>
        <p:sp>
          <p:nvSpPr>
            <p:cNvPr id="6" name="Rectangle 5"/>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786281900"/>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2708"/>
            <a:ext cx="12192000" cy="6857999"/>
          </a:xfrm>
          <a:prstGeom prst="rect">
            <a:avLst/>
          </a:prstGeom>
        </p:spPr>
      </p:pic>
      <p:sp>
        <p:nvSpPr>
          <p:cNvPr id="3" name="TextBox 2"/>
          <p:cNvSpPr txBox="1"/>
          <p:nvPr/>
        </p:nvSpPr>
        <p:spPr>
          <a:xfrm>
            <a:off x="4146997" y="399245"/>
            <a:ext cx="3844478" cy="830997"/>
          </a:xfrm>
          <a:prstGeom prst="rect">
            <a:avLst/>
          </a:prstGeom>
          <a:noFill/>
        </p:spPr>
        <p:txBody>
          <a:bodyPr wrap="square" rtlCol="0">
            <a:spAutoFit/>
          </a:bodyPr>
          <a:lstStyle/>
          <a:p>
            <a:r>
              <a:rPr lang="en-IN" sz="4800" b="1" dirty="0">
                <a:solidFill>
                  <a:srgbClr val="FFFF00"/>
                </a:solidFill>
                <a:cs typeface="Times New Roman" pitchFamily="18" charset="0"/>
              </a:rPr>
              <a:t>Methodology</a:t>
            </a:r>
            <a:endParaRPr lang="en-IN" sz="4800" b="1" dirty="0">
              <a:solidFill>
                <a:srgbClr val="FFFF00"/>
              </a:solidFill>
            </a:endParaRPr>
          </a:p>
        </p:txBody>
      </p:sp>
      <p:sp>
        <p:nvSpPr>
          <p:cNvPr id="4" name="TextBox 3"/>
          <p:cNvSpPr txBox="1"/>
          <p:nvPr/>
        </p:nvSpPr>
        <p:spPr>
          <a:xfrm>
            <a:off x="523606" y="1258751"/>
            <a:ext cx="11039743" cy="3970318"/>
          </a:xfrm>
          <a:prstGeom prst="rect">
            <a:avLst/>
          </a:prstGeom>
          <a:noFill/>
        </p:spPr>
        <p:txBody>
          <a:bodyPr wrap="square" rtlCol="0">
            <a:spAutoFit/>
          </a:bodyPr>
          <a:lstStyle/>
          <a:p>
            <a:pPr marL="342900" indent="-342900" algn="just">
              <a:buFont typeface="Arial" panose="020B0604020202020204" pitchFamily="34" charset="0"/>
              <a:buChar char="•"/>
            </a:pPr>
            <a:r>
              <a:rPr lang="en-IN" sz="2800" dirty="0">
                <a:solidFill>
                  <a:schemeClr val="bg1"/>
                </a:solidFill>
              </a:rPr>
              <a:t>AR development : Unity environment for creating augmented reality experiences across various platforms.</a:t>
            </a:r>
          </a:p>
          <a:p>
            <a:pPr marL="342900" indent="-342900" algn="just">
              <a:buFont typeface="Arial" panose="020B0604020202020204" pitchFamily="34" charset="0"/>
              <a:buChar char="•"/>
            </a:pPr>
            <a:r>
              <a:rPr lang="en-IN" sz="2800" dirty="0">
                <a:solidFill>
                  <a:schemeClr val="bg1"/>
                </a:solidFill>
              </a:rPr>
              <a:t>Marker based object tracking: Marker-based object detection using </a:t>
            </a:r>
            <a:r>
              <a:rPr lang="en-IN" sz="2800" dirty="0" err="1">
                <a:solidFill>
                  <a:schemeClr val="bg1"/>
                </a:solidFill>
              </a:rPr>
              <a:t>Vuforia</a:t>
            </a:r>
            <a:r>
              <a:rPr lang="en-IN" sz="2800" dirty="0">
                <a:solidFill>
                  <a:schemeClr val="bg1"/>
                </a:solidFill>
              </a:rPr>
              <a:t> Engine by recognizing and tracking physical markers to overlay digital content on them in real-time.</a:t>
            </a:r>
          </a:p>
          <a:p>
            <a:pPr marL="342900" indent="-342900" algn="just">
              <a:buFont typeface="Arial" panose="020B0604020202020204" pitchFamily="34" charset="0"/>
              <a:buChar char="•"/>
            </a:pPr>
            <a:r>
              <a:rPr lang="en-IN" sz="2800" dirty="0">
                <a:solidFill>
                  <a:schemeClr val="bg1"/>
                </a:solidFill>
              </a:rPr>
              <a:t>Android Development : Android SDK, A set of tools and libraries for developing Android apps. JDK, to compile and run Java code integrated in the app.</a:t>
            </a:r>
          </a:p>
          <a:p>
            <a:pPr marL="342900" indent="-342900" algn="just">
              <a:buFont typeface="Arial" panose="020B0604020202020204" pitchFamily="34" charset="0"/>
              <a:buChar char="•"/>
            </a:pPr>
            <a:r>
              <a:rPr lang="en-IN" sz="2800" dirty="0">
                <a:solidFill>
                  <a:schemeClr val="bg1"/>
                </a:solidFill>
              </a:rPr>
              <a:t>3D assets : Blender, A free and open-source 3D creation suite</a:t>
            </a:r>
            <a:r>
              <a:rPr lang="en-IN" dirty="0"/>
              <a:t>.</a:t>
            </a:r>
          </a:p>
        </p:txBody>
      </p:sp>
      <p:grpSp>
        <p:nvGrpSpPr>
          <p:cNvPr id="6" name="Group 5"/>
          <p:cNvGrpSpPr/>
          <p:nvPr/>
        </p:nvGrpSpPr>
        <p:grpSpPr>
          <a:xfrm>
            <a:off x="0" y="6490952"/>
            <a:ext cx="12192000" cy="367048"/>
            <a:chOff x="0" y="6490952"/>
            <a:chExt cx="12192000" cy="367048"/>
          </a:xfrm>
        </p:grpSpPr>
        <p:sp>
          <p:nvSpPr>
            <p:cNvPr id="7" name="Rectangle 6"/>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793334783"/>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2708"/>
            <a:ext cx="12192000" cy="6857999"/>
          </a:xfrm>
          <a:prstGeom prst="rect">
            <a:avLst/>
          </a:prstGeom>
        </p:spPr>
      </p:pic>
      <p:sp>
        <p:nvSpPr>
          <p:cNvPr id="5" name="TextBox 4"/>
          <p:cNvSpPr txBox="1"/>
          <p:nvPr/>
        </p:nvSpPr>
        <p:spPr>
          <a:xfrm>
            <a:off x="4441065" y="467528"/>
            <a:ext cx="5988676" cy="830997"/>
          </a:xfrm>
          <a:prstGeom prst="rect">
            <a:avLst/>
          </a:prstGeom>
          <a:noFill/>
        </p:spPr>
        <p:txBody>
          <a:bodyPr wrap="square" rtlCol="0">
            <a:spAutoFit/>
          </a:bodyPr>
          <a:lstStyle/>
          <a:p>
            <a:r>
              <a:rPr lang="en-IN" sz="4800" b="1" dirty="0">
                <a:solidFill>
                  <a:srgbClr val="FFFF00"/>
                </a:solidFill>
                <a:latin typeface="Google Sans"/>
              </a:rPr>
              <a:t>DATA SET</a:t>
            </a:r>
          </a:p>
        </p:txBody>
      </p:sp>
      <p:pic>
        <p:nvPicPr>
          <p:cNvPr id="6" name="Picture 5">
            <a:extLst>
              <a:ext uri="{FF2B5EF4-FFF2-40B4-BE49-F238E27FC236}">
                <a16:creationId xmlns:a16="http://schemas.microsoft.com/office/drawing/2014/main" id="{01C89DDB-DC90-F1B3-DFE7-3626A26B1E9C}"/>
              </a:ext>
            </a:extLst>
          </p:cNvPr>
          <p:cNvPicPr>
            <a:picLocks noChangeAspect="1"/>
          </p:cNvPicPr>
          <p:nvPr/>
        </p:nvPicPr>
        <p:blipFill>
          <a:blip r:embed="rId4"/>
          <a:stretch>
            <a:fillRect/>
          </a:stretch>
        </p:blipFill>
        <p:spPr>
          <a:xfrm>
            <a:off x="5883907" y="1564056"/>
            <a:ext cx="5648411" cy="3804620"/>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9209E602-6E7B-0148-F94A-010A931ED136}"/>
              </a:ext>
            </a:extLst>
          </p:cNvPr>
          <p:cNvSpPr txBox="1"/>
          <p:nvPr/>
        </p:nvSpPr>
        <p:spPr>
          <a:xfrm>
            <a:off x="335412" y="1540248"/>
            <a:ext cx="5441264" cy="1200329"/>
          </a:xfrm>
          <a:prstGeom prst="rect">
            <a:avLst/>
          </a:prstGeom>
          <a:noFill/>
        </p:spPr>
        <p:txBody>
          <a:bodyPr wrap="square" rtlCol="0">
            <a:spAutoFit/>
          </a:bodyPr>
          <a:lstStyle/>
          <a:p>
            <a:pPr marL="342900" indent="-342900">
              <a:buFont typeface="Wingdings" panose="05000000000000000000" pitchFamily="2" charset="2"/>
              <a:buChar char="Ø"/>
            </a:pPr>
            <a:r>
              <a:rPr lang="en-IN" sz="2400" dirty="0">
                <a:solidFill>
                  <a:schemeClr val="bg1"/>
                </a:solidFill>
              </a:rPr>
              <a:t>Vuforia datasets also referred as image targets, which is used to  recognize specific targets or objects in real world.</a:t>
            </a:r>
          </a:p>
        </p:txBody>
      </p:sp>
      <p:grpSp>
        <p:nvGrpSpPr>
          <p:cNvPr id="8" name="Group 7"/>
          <p:cNvGrpSpPr/>
          <p:nvPr/>
        </p:nvGrpSpPr>
        <p:grpSpPr>
          <a:xfrm>
            <a:off x="0" y="6490952"/>
            <a:ext cx="12192000" cy="367048"/>
            <a:chOff x="0" y="6490952"/>
            <a:chExt cx="12192000" cy="367048"/>
          </a:xfrm>
        </p:grpSpPr>
        <p:sp>
          <p:nvSpPr>
            <p:cNvPr id="9" name="Rectangle 8"/>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3032837564"/>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524842"/>
              </a:clrFrom>
              <a:clrTo>
                <a:srgbClr val="524842">
                  <a:alpha val="0"/>
                </a:srgbClr>
              </a:clrTo>
            </a:clrChange>
            <a:duotone>
              <a:prstClr val="black"/>
              <a:schemeClr val="accent1">
                <a:lumMod val="75000"/>
                <a:tint val="45000"/>
                <a:satMod val="400000"/>
              </a:schemeClr>
            </a:duotone>
            <a:extLst>
              <a:ext uri="{BEBA8EAE-BF5A-486C-A8C5-ECC9F3942E4B}">
                <a14:imgProps xmlns:a14="http://schemas.microsoft.com/office/drawing/2010/main">
                  <a14:imgLayer r:embed="rId3">
                    <a14:imgEffect>
                      <a14:artisticCrisscrossEtching/>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23709"/>
            <a:ext cx="12192000" cy="6857999"/>
          </a:xfrm>
          <a:prstGeom prst="rect">
            <a:avLst/>
          </a:prstGeom>
        </p:spPr>
      </p:pic>
      <p:sp>
        <p:nvSpPr>
          <p:cNvPr id="4" name="TextBox 3"/>
          <p:cNvSpPr txBox="1"/>
          <p:nvPr/>
        </p:nvSpPr>
        <p:spPr>
          <a:xfrm>
            <a:off x="865033" y="382476"/>
            <a:ext cx="9922411" cy="1107996"/>
          </a:xfrm>
          <a:prstGeom prst="rect">
            <a:avLst/>
          </a:prstGeom>
          <a:noFill/>
        </p:spPr>
        <p:txBody>
          <a:bodyPr wrap="square" rtlCol="0">
            <a:spAutoFit/>
          </a:bodyPr>
          <a:lstStyle/>
          <a:p>
            <a:r>
              <a:rPr lang="en-US" sz="4800" b="1" dirty="0">
                <a:solidFill>
                  <a:srgbClr val="FFFF00"/>
                </a:solidFill>
                <a:latin typeface="Tenorite"/>
                <a:cs typeface="Times New Roman" pitchFamily="18" charset="0"/>
              </a:rPr>
              <a:t>Performance evaluation parameters</a:t>
            </a:r>
            <a:br>
              <a:rPr lang="en-US" sz="4800" b="1" dirty="0">
                <a:solidFill>
                  <a:srgbClr val="FFFF00"/>
                </a:solidFill>
                <a:latin typeface="Tenorite"/>
                <a:cs typeface="Times New Roman" pitchFamily="18" charset="0"/>
              </a:rPr>
            </a:br>
            <a:endParaRPr lang="en-IN" dirty="0">
              <a:solidFill>
                <a:srgbClr val="FFFF00"/>
              </a:solidFill>
            </a:endParaRPr>
          </a:p>
        </p:txBody>
      </p:sp>
      <p:sp>
        <p:nvSpPr>
          <p:cNvPr id="5" name="TextBox 4"/>
          <p:cNvSpPr txBox="1"/>
          <p:nvPr/>
        </p:nvSpPr>
        <p:spPr>
          <a:xfrm>
            <a:off x="735036" y="1621334"/>
            <a:ext cx="10371114" cy="3970318"/>
          </a:xfrm>
          <a:prstGeom prst="rect">
            <a:avLst/>
          </a:prstGeom>
          <a:noFill/>
        </p:spPr>
        <p:txBody>
          <a:bodyPr wrap="square" rtlCol="0">
            <a:spAutoFit/>
          </a:bodyPr>
          <a:lstStyle/>
          <a:p>
            <a:pPr marL="457200" indent="-457200">
              <a:buFont typeface="Wingdings" panose="05000000000000000000" pitchFamily="2" charset="2"/>
              <a:buChar char="Ø"/>
            </a:pPr>
            <a:r>
              <a:rPr lang="en-IN" sz="2800" b="1" dirty="0">
                <a:solidFill>
                  <a:schemeClr val="bg1"/>
                </a:solidFill>
              </a:rPr>
              <a:t>Response time </a:t>
            </a:r>
            <a:r>
              <a:rPr lang="en-IN" sz="2800" dirty="0">
                <a:solidFill>
                  <a:schemeClr val="bg1"/>
                </a:solidFill>
              </a:rPr>
              <a:t>: Response time in </a:t>
            </a:r>
            <a:r>
              <a:rPr lang="en-IN" sz="2800" dirty="0" err="1">
                <a:solidFill>
                  <a:schemeClr val="bg1"/>
                </a:solidFill>
              </a:rPr>
              <a:t>Vuforia</a:t>
            </a:r>
            <a:r>
              <a:rPr lang="en-IN" sz="2800" dirty="0">
                <a:solidFill>
                  <a:schemeClr val="bg1"/>
                </a:solidFill>
              </a:rPr>
              <a:t> engine depends upon several </a:t>
            </a:r>
            <a:r>
              <a:rPr lang="en-IN" sz="2800" dirty="0" err="1">
                <a:solidFill>
                  <a:schemeClr val="bg1"/>
                </a:solidFill>
              </a:rPr>
              <a:t>factord</a:t>
            </a:r>
            <a:r>
              <a:rPr lang="en-IN" sz="2800" dirty="0">
                <a:solidFill>
                  <a:schemeClr val="bg1"/>
                </a:solidFill>
              </a:rPr>
              <a:t> like Hardware and the quality of image.</a:t>
            </a:r>
          </a:p>
          <a:p>
            <a:pPr marL="457200" indent="-457200">
              <a:lnSpc>
                <a:spcPct val="150000"/>
              </a:lnSpc>
              <a:buFont typeface="Wingdings" panose="05000000000000000000" pitchFamily="2" charset="2"/>
              <a:buChar char="Ø"/>
            </a:pPr>
            <a:r>
              <a:rPr lang="en-IN" sz="2800" b="1" dirty="0">
                <a:solidFill>
                  <a:schemeClr val="bg1"/>
                </a:solidFill>
              </a:rPr>
              <a:t>Frame rate</a:t>
            </a:r>
            <a:r>
              <a:rPr lang="en-IN" sz="2800" dirty="0">
                <a:solidFill>
                  <a:schemeClr val="bg1"/>
                </a:solidFill>
              </a:rPr>
              <a:t> : </a:t>
            </a:r>
            <a:r>
              <a:rPr lang="en-IN" sz="2800" dirty="0" err="1">
                <a:solidFill>
                  <a:schemeClr val="bg1"/>
                </a:solidFill>
              </a:rPr>
              <a:t>Vuforia</a:t>
            </a:r>
            <a:r>
              <a:rPr lang="en-IN" sz="2800" dirty="0">
                <a:solidFill>
                  <a:schemeClr val="bg1"/>
                </a:solidFill>
              </a:rPr>
              <a:t> produces average of 60 FPS. (Fluctuates between 40 to 60 depending on hardware)</a:t>
            </a:r>
          </a:p>
          <a:p>
            <a:pPr marL="457200" indent="-457200">
              <a:lnSpc>
                <a:spcPct val="150000"/>
              </a:lnSpc>
              <a:buFont typeface="Wingdings" panose="05000000000000000000" pitchFamily="2" charset="2"/>
              <a:buChar char="Ø"/>
            </a:pPr>
            <a:r>
              <a:rPr lang="en-IN" sz="2800" b="1" dirty="0">
                <a:solidFill>
                  <a:schemeClr val="bg1"/>
                </a:solidFill>
              </a:rPr>
              <a:t>Accuracy</a:t>
            </a:r>
            <a:r>
              <a:rPr lang="en-IN" sz="2800" dirty="0">
                <a:solidFill>
                  <a:schemeClr val="bg1"/>
                </a:solidFill>
              </a:rPr>
              <a:t> : Accuracy of the engine depends on the quality of images provided in the </a:t>
            </a:r>
            <a:r>
              <a:rPr lang="en-IN" sz="2800" dirty="0" err="1">
                <a:solidFill>
                  <a:schemeClr val="bg1"/>
                </a:solidFill>
              </a:rPr>
              <a:t>Vuforia</a:t>
            </a:r>
            <a:r>
              <a:rPr lang="en-IN" sz="2800" dirty="0">
                <a:solidFill>
                  <a:schemeClr val="bg1"/>
                </a:solidFill>
              </a:rPr>
              <a:t> dataset</a:t>
            </a:r>
          </a:p>
          <a:p>
            <a:endParaRPr lang="en-IN" sz="2800" dirty="0"/>
          </a:p>
        </p:txBody>
      </p:sp>
      <p:grpSp>
        <p:nvGrpSpPr>
          <p:cNvPr id="6" name="Group 5"/>
          <p:cNvGrpSpPr/>
          <p:nvPr/>
        </p:nvGrpSpPr>
        <p:grpSpPr>
          <a:xfrm>
            <a:off x="0" y="6490952"/>
            <a:ext cx="12192000" cy="367048"/>
            <a:chOff x="0" y="6490952"/>
            <a:chExt cx="12192000" cy="367048"/>
          </a:xfrm>
        </p:grpSpPr>
        <p:sp>
          <p:nvSpPr>
            <p:cNvPr id="7" name="Rectangle 6"/>
            <p:cNvSpPr/>
            <p:nvPr/>
          </p:nvSpPr>
          <p:spPr>
            <a:xfrm>
              <a:off x="0" y="6490952"/>
              <a:ext cx="12192000" cy="367048"/>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2371100" y="6503660"/>
              <a:ext cx="8873544" cy="341632"/>
            </a:xfrm>
            <a:prstGeom prst="rect">
              <a:avLst/>
            </a:prstGeom>
            <a:noFill/>
          </p:spPr>
          <p:txBody>
            <a:bodyPr wrap="square" rtlCol="0">
              <a:spAutoFit/>
            </a:bodyPr>
            <a:lstStyle/>
            <a:p>
              <a:pPr>
                <a:lnSpc>
                  <a:spcPct val="90000"/>
                </a:lnSpc>
              </a:pPr>
              <a:r>
                <a:rPr lang="en-US" dirty="0">
                  <a:solidFill>
                    <a:srgbClr val="FFFFFF"/>
                  </a:solidFill>
                  <a:latin typeface="Rockwell" panose="02060603020205020403"/>
                </a:rPr>
                <a:t>Department of </a:t>
              </a:r>
              <a:r>
                <a:rPr lang="en-US" b="1" dirty="0">
                  <a:solidFill>
                    <a:srgbClr val="FFFFFF"/>
                  </a:solidFill>
                  <a:latin typeface="Rockwell" panose="02060603020205020403"/>
                </a:rPr>
                <a:t>CSE(Artificial Intelligence and Machine Learning)</a:t>
              </a:r>
            </a:p>
          </p:txBody>
        </p:sp>
      </p:grpSp>
    </p:spTree>
    <p:extLst>
      <p:ext uri="{BB962C8B-B14F-4D97-AF65-F5344CB8AC3E}">
        <p14:creationId xmlns:p14="http://schemas.microsoft.com/office/powerpoint/2010/main" val="959887148"/>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364</TotalTime>
  <Words>603</Words>
  <Application>Microsoft Office PowerPoint</Application>
  <PresentationFormat>Widescreen</PresentationFormat>
  <Paragraphs>74</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Arial</vt:lpstr>
      <vt:lpstr>Berlin Sans FB Demi</vt:lpstr>
      <vt:lpstr>Calibri</vt:lpstr>
      <vt:lpstr>Calibri Light</vt:lpstr>
      <vt:lpstr>Google Sans</vt:lpstr>
      <vt:lpstr>Open Sans</vt:lpstr>
      <vt:lpstr>Rockwell</vt:lpstr>
      <vt:lpstr>Tenorite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Prachi Patil</dc:creator>
  <cp:lastModifiedBy>tushar mungekar</cp:lastModifiedBy>
  <cp:revision>149</cp:revision>
  <dcterms:created xsi:type="dcterms:W3CDTF">2024-03-19T08:33:23Z</dcterms:created>
  <dcterms:modified xsi:type="dcterms:W3CDTF">2024-03-20T11:38:06Z</dcterms:modified>
</cp:coreProperties>
</file>